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5008651"/>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шілдеге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найзағай. Оңтүстік-батыстан, батыстан жел соғады, күші 9-14, күндіз кей уақыттарда екпіні 15-18 м/с. Ауа температурасы түнде 16-18, күндіз 25-27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29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30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Оңтүстік-батыстан, батыстан жел соғады, күші 9-14 м/с. Ауа 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4635146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Майган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24754</TotalTime>
  <Words>579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4834</cp:revision>
  <cp:lastPrinted>2021-07-01T03:56:27Z</cp:lastPrinted>
  <dcterms:created xsi:type="dcterms:W3CDTF">2018-03-27T06:03:00Z</dcterms:created>
  <dcterms:modified xsi:type="dcterms:W3CDTF">2025-07-28T08:05:54Z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