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8996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Күндіз шаңды дауыл. Жел батыстан түнде 5-10, күндіз 9-14, екпіні 15-20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күндіз 29-31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17-19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850176"/>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31189297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ru-RU"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16157</TotalTime>
  <Words>544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3785</cp:revision>
  <cp:lastPrinted>2021-07-01T07:38:07Z</cp:lastPrinted>
  <dcterms:created xsi:type="dcterms:W3CDTF">2018-03-27T06:03:00Z</dcterms:created>
  <dcterms:modified xsi:type="dcterms:W3CDTF">2025-07-28T07:17:37Z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