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210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5482" y="132243"/>
            <a:ext cx="496728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днем дождь</a:t>
            </a:r>
            <a:r>
              <a:rPr lang="ru-RU" sz="1100" dirty="0">
                <a:solidFill>
                  <a:schemeClr val="tx1"/>
                </a:solidFill>
              </a:rPr>
              <a:t>, 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западный </a:t>
            </a:r>
            <a:r>
              <a:rPr lang="kk-KZ" sz="1100" dirty="0" smtClean="0">
                <a:solidFill>
                  <a:schemeClr val="tx1"/>
                </a:solidFill>
              </a:rPr>
              <a:t>3-8, временами порывы 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19-21,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30-32 </a:t>
            </a:r>
            <a:r>
              <a:rPr lang="kk-KZ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31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30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31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временами порывы 13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21-23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646888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2278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30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31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29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26198</TotalTime>
  <Words>781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6165</cp:revision>
  <cp:lastPrinted>2021-07-01T09:11:30Z</cp:lastPrinted>
  <dcterms:created xsi:type="dcterms:W3CDTF">2018-03-27T06:03:00Z</dcterms:created>
  <dcterms:modified xsi:type="dcterms:W3CDTF">2025-07-29T06:30:39Z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