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918115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31-33° тепла.</a:t>
            </a:r>
          </a:p>
          <a:p>
            <a:pPr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514120"/>
              </p:ext>
            </p:extLst>
          </p:nvPr>
        </p:nvGraphicFramePr>
        <p:xfrm>
          <a:off x="5041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18878</TotalTime>
  <Words>611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3377</cp:revision>
  <cp:lastPrinted>2021-07-01T03:56:27Z</cp:lastPrinted>
  <dcterms:created xsi:type="dcterms:W3CDTF">2018-03-27T06:03:00Z</dcterms:created>
  <dcterms:modified xsi:type="dcterms:W3CDTF">2025-07-29T06:04:29Z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