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1536674362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ru-RU" dirty="0"/>
                        <a:t>210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dirty="0"/>
                        <a:t> </a:t>
                      </a: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29 июля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н</a:t>
            </a:r>
            <a:r>
              <a:rPr dirty="0"/>
              <a:t>а</a:t>
            </a:r>
            <a:r>
              <a:rPr lang="ru-RU" dirty="0"/>
              <a:t> 29 июля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4953000" y="171825"/>
            <a:ext cx="4883109" cy="24012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30 июля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29 ию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л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я 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П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временами дождь, гроза, днем град, шквал. Ветер южный, юго-западный 9-14, днем порывы 15-20 м/с м/с. Температура воздуха ночью 14-16, днем 22-24 тепла.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ru-RU" altLang="ru-RU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31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июля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30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июля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31 июля</a:t>
            </a:r>
          </a:p>
          <a:p>
            <a:pPr algn="just">
              <a:spcAft>
                <a:spcPts val="1000"/>
              </a:spcAft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временами дождь, гроза. Туман. Ветер северо-западный 9-14 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12-14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1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4987926" y="2431918"/>
            <a:ext cx="4756106" cy="83099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358775" algn="just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358775" algn="just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2333433877"/>
              </p:ext>
            </p:extLst>
          </p:nvPr>
        </p:nvGraphicFramePr>
        <p:xfrm>
          <a:off x="5024437" y="4140200"/>
          <a:ext cx="4667248" cy="2043927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3091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12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362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2385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152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1083FC70-BACB-4048-ADBC-98837F34A9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7926" y="3318091"/>
            <a:ext cx="4824412" cy="276999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Айгисинова Н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Тойшыманова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866</TotalTime>
  <Words>657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118</cp:revision>
  <dcterms:modified xsi:type="dcterms:W3CDTF">2025-07-29T07:49:27Z</dcterms:modified>
</cp:coreProperties>
</file>