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5" d="100"/>
          <a:sy n="85" d="100"/>
        </p:scale>
        <p:origin x="42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633199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июля по 20 ч 30 июля 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9-14, днем порывы 15-20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19-21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31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июля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0462954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июля,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31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28647</TotalTime>
  <Words>591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4945</cp:revision>
  <cp:lastPrinted>2021-07-01T03:56:27Z</cp:lastPrinted>
  <dcterms:created xsi:type="dcterms:W3CDTF">2018-03-27T06:03:00Z</dcterms:created>
  <dcterms:modified xsi:type="dcterms:W3CDTF">2025-07-29T07:19:17Z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