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98503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дождь, гроза, днем временами сильный дождь, шквал, град.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восточный, северо-восточный 9-14, днем порывы 15-20 м/с. Температура воздуха ночью 15-17, днем 22-24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31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июля, ночью 31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19104</TotalTime>
  <Words>648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7001</cp:revision>
  <cp:lastPrinted>2021-07-01T03:56:27Z</cp:lastPrinted>
  <dcterms:created xsi:type="dcterms:W3CDTF">2018-03-27T06:03:00Z</dcterms:created>
  <dcterms:modified xsi:type="dcterms:W3CDTF">2025-07-29T06:07:21Z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