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886615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395060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 северный с переходом на западный  9-14 м/с. Температура воздуха ночью 20-22, днем 30-32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28565</TotalTime>
  <Words>536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3953</cp:revision>
  <cp:lastPrinted>2021-10-15T03:50:29Z</cp:lastPrinted>
  <dcterms:created xsi:type="dcterms:W3CDTF">2018-03-27T06:03:00Z</dcterms:created>
  <dcterms:modified xsi:type="dcterms:W3CDTF">2025-07-29T07:01:20Z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