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5053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30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юго-западный, западный 9-14, днем порывы 15-18 м/с. Температура воздуха ночью 12-14,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31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09177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5057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798</cp:revision>
  <cp:lastPrinted>2021-07-01T03:56:27Z</cp:lastPrinted>
  <dcterms:created xsi:type="dcterms:W3CDTF">2024-09-22T07:48:17Z</dcterms:created>
  <dcterms:modified xsi:type="dcterms:W3CDTF">2025-07-29T07:55:20Z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