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51709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4363" y="21869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785652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0,437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23053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3746</cp:revision>
  <cp:lastPrinted>2021-10-18T15:52:53Z</cp:lastPrinted>
  <dcterms:created xsi:type="dcterms:W3CDTF">2018-03-27T06:03:00Z</dcterms:created>
  <dcterms:modified xsi:type="dcterms:W3CDTF">2025-07-29T05:49:56Z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