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007282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7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9-14, днем порывы 15-20 м/с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15-17, днем 30-32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16-18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810221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июля, ночью 31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46711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6892</cp:revision>
  <cp:lastPrinted>2025-07-15T07:11:21Z</cp:lastPrinted>
  <dcterms:created xsi:type="dcterms:W3CDTF">2018-03-27T06:03:00Z</dcterms:created>
  <dcterms:modified xsi:type="dcterms:W3CDTF">2025-07-29T06:07:13Z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