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051245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северео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-западный 9-14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82138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4314845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М. </a:t>
                        </a:r>
                        <a:r>
                          <a:rPr lang="ru-RU" altLang="x-none" sz="800" b="0" smtClean="0">
                            <a:latin typeface="Times New Roman" panose="02020603050405020304" pitchFamily="18" charset="0"/>
                            <a:cs typeface="+mn-cs"/>
                          </a:rPr>
                          <a:t>Садуакасов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15202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3665</cp:revision>
  <cp:lastPrinted>2021-07-01T03:56:27Z</cp:lastPrinted>
  <dcterms:created xsi:type="dcterms:W3CDTF">2018-03-27T06:03:00Z</dcterms:created>
  <dcterms:modified xsi:type="dcterms:W3CDTF">2025-07-29T07:15:34Z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