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3" d="100"/>
          <a:sy n="93" d="100"/>
        </p:scale>
        <p:origin x="108" y="27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9142463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шілде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78149"/>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30 шілде</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29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30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кей уақыттарда жаңбыр жауады, найзағай күтіледі</a:t>
            </a:r>
            <a:r>
              <a:rPr lang="kk-KZ" sz="1300" dirty="0">
                <a:latin typeface="Times New Roman" panose="02020603050405020304" pitchFamily="18" charset="0"/>
                <a:ea typeface="Calibri" panose="020F0502020204030204" pitchFamily="34" charset="0"/>
              </a:rPr>
              <a:t>. Түнде және таңертең тұман күтіледі.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9-14</a:t>
            </a:r>
            <a:r>
              <a:rPr lang="kk-KZ" sz="1300" dirty="0">
                <a:effectLst/>
                <a:latin typeface="Times New Roman" panose="02020603050405020304" pitchFamily="18" charset="0"/>
                <a:ea typeface="Calibri" panose="020F0502020204030204" pitchFamily="34" charset="0"/>
              </a:rPr>
              <a:t>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түнде 13-15, күндіз 21-23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31 шілде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30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31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жаңбыр жауады, найзағай күтіледі</a:t>
            </a:r>
            <a:r>
              <a:rPr lang="kk-KZ"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2-7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15-17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29 </a:t>
            </a:r>
            <a:r>
              <a:rPr lang="ru-RU" altLang="ru-RU" sz="1100" b="1" dirty="0" err="1">
                <a:latin typeface="Times New Roman" panose="02020603050405020304" pitchFamily="18" charset="0"/>
                <a:cs typeface="Times New Roman" panose="02020603050405020304" pitchFamily="18" charset="0"/>
              </a:rPr>
              <a:t>шілдеде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03428219"/>
              </p:ext>
            </p:extLst>
          </p:nvPr>
        </p:nvGraphicFramePr>
        <p:xfrm>
          <a:off x="5092960" y="4572493"/>
          <a:ext cx="4572000" cy="1887795"/>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1269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141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0.197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7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997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0.199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18746</TotalTime>
  <Words>583</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3639</cp:revision>
  <cp:lastPrinted>2021-07-01T07:38:07Z</cp:lastPrinted>
  <dcterms:created xsi:type="dcterms:W3CDTF">2018-03-27T06:03:00Z</dcterms:created>
  <dcterms:modified xsi:type="dcterms:W3CDTF">2025-07-29T06:05:14Z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