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263797559"/>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10</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a:t>
            </a:r>
            <a:r>
              <a:rPr lang="en-US"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764996095"/>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en-US"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шілдеден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күндіз екпіні 15-20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34-36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a:t>
            </a:r>
            <a:r>
              <a:rPr lang="en-US" altLang="ru-RU" sz="1200" b="1" dirty="0" smtClean="0">
                <a:latin typeface="Times New Roman" pitchFamily="18" charset="0"/>
                <a:cs typeface="Times New Roman" pitchFamily="18" charset="0"/>
              </a:rPr>
              <a:t>1 </a:t>
            </a:r>
            <a:r>
              <a:rPr lang="kk-KZ" altLang="ru-RU" sz="1200" b="1" dirty="0" smtClean="0">
                <a:latin typeface="Times New Roman" pitchFamily="18" charset="0"/>
                <a:cs typeface="Times New Roman"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en-US"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3</a:t>
            </a:r>
            <a:r>
              <a:rPr lang="en-US" altLang="ru-RU" sz="1200" b="1" dirty="0" smtClean="0">
                <a:latin typeface="Times New Roman" pitchFamily="18" charset="0"/>
                <a:cs typeface="Times New Roman" pitchFamily="18" charset="0"/>
              </a:rPr>
              <a:t>1 </a:t>
            </a:r>
            <a:r>
              <a:rPr lang="kk-KZ" altLang="ru-RU" sz="1200" b="1" dirty="0" smtClean="0">
                <a:latin typeface="Times New Roman" pitchFamily="18" charset="0"/>
                <a:cs typeface="Times New Roman" pitchFamily="18" charset="0"/>
              </a:rPr>
              <a:t>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en-US" sz="1100" dirty="0" smtClean="0">
                <a:solidFill>
                  <a:schemeClr val="tx1"/>
                </a:solidFill>
                <a:latin typeface="Times New Roman" panose="02020603050405020304" pitchFamily="18" charset="0"/>
                <a:cs typeface="Times New Roman" panose="02020603050405020304" pitchFamily="18" charset="0"/>
              </a:rPr>
              <a:t>30</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шілдеден</a:t>
            </a:r>
            <a:r>
              <a:rPr lang="ru-RU" sz="1100" dirty="0" smtClean="0">
                <a:solidFill>
                  <a:schemeClr val="tx1"/>
                </a:solidFill>
                <a:latin typeface="Times New Roman" panose="02020603050405020304" pitchFamily="18" charset="0"/>
                <a:cs typeface="Times New Roman" panose="02020603050405020304" pitchFamily="18" charset="0"/>
              </a:rPr>
              <a:t>, 3</a:t>
            </a:r>
            <a:r>
              <a:rPr lang="en-US" sz="1100" dirty="0" smtClean="0">
                <a:solidFill>
                  <a:schemeClr val="tx1"/>
                </a:solidFill>
                <a:latin typeface="Times New Roman" panose="02020603050405020304" pitchFamily="18" charset="0"/>
                <a:cs typeface="Times New Roman" panose="02020603050405020304" pitchFamily="18" charset="0"/>
              </a:rPr>
              <a:t>1</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шілдеге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14066</TotalTime>
  <Words>581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3754</cp:revision>
  <cp:lastPrinted>2021-07-01T03:56:27Z</cp:lastPrinted>
  <dcterms:created xsi:type="dcterms:W3CDTF">2018-03-27T06:03:00Z</dcterms:created>
  <dcterms:modified xsi:type="dcterms:W3CDTF">2025-07-29T06:21:04Z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