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6869422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8779514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1-6, күндіз 7-12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19-21, </a:t>
            </a:r>
            <a:r>
              <a:rPr lang="kk-KZ" sz="1200" kern="1400" dirty="0">
                <a:latin typeface="Times New Roman"/>
                <a:ea typeface="Times New Roman"/>
              </a:rPr>
              <a:t>күндіз </a:t>
            </a:r>
            <a:r>
              <a:rPr lang="kk-KZ" sz="1200" kern="1400" dirty="0" smtClean="0">
                <a:latin typeface="Times New Roman"/>
                <a:ea typeface="Times New Roman"/>
              </a:rPr>
              <a:t>32-34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31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жауын шашынсыз</a:t>
            </a:r>
            <a:r>
              <a:rPr lang="kk-KZ" sz="1200" kern="1400" dirty="0" smtClean="0">
                <a:latin typeface="Times New Roman"/>
                <a:ea typeface="Times New Roman"/>
              </a:rPr>
              <a:t>. </a:t>
            </a:r>
            <a:r>
              <a:rPr lang="kk-KZ" sz="1200" kern="1400" dirty="0" smtClean="0">
                <a:latin typeface="Times New Roman"/>
                <a:ea typeface="Times New Roman"/>
              </a:rPr>
              <a:t>Солтүстік-батыстан жел </a:t>
            </a:r>
            <a:r>
              <a:rPr lang="kk-KZ" sz="1200" kern="1400" dirty="0" smtClean="0">
                <a:latin typeface="Times New Roman"/>
                <a:ea typeface="Times New Roman"/>
              </a:rPr>
              <a:t>соғады, күші 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a:t>
            </a:r>
            <a:r>
              <a:rPr lang="kk-KZ" sz="1200" kern="1400" dirty="0" smtClean="0">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29018</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4781</cp:revision>
  <cp:lastPrinted>2023-02-06T06:57:51Z</cp:lastPrinted>
  <dcterms:created xsi:type="dcterms:W3CDTF">2018-03-27T06:03:00Z</dcterms:created>
  <dcterms:modified xsi:type="dcterms:W3CDTF">2025-07-29T07:05:19Z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