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628640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29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46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30</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29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30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a:t>
            </a:r>
            <a:r>
              <a:rPr lang="kk-KZ" sz="1150" dirty="0">
                <a:solidFill>
                  <a:prstClr val="black"/>
                </a:solidFill>
                <a:latin typeface="Times New Roman" pitchFamily="18" charset="0"/>
                <a:cs typeface="Times New Roman" pitchFamily="18" charset="0"/>
              </a:rPr>
              <a:t>дауыл</a:t>
            </a:r>
            <a:r>
              <a:rPr lang="kk-KZ" sz="1150" dirty="0">
                <a:solidFill>
                  <a:prstClr val="black"/>
                </a:solidFill>
                <a:latin typeface="Times New Roman" pitchFamily="18" charset="0"/>
                <a:ea typeface="Calibri"/>
                <a:cs typeface="Times New Roman" pitchFamily="18" charset="0"/>
              </a:rPr>
              <a:t>. Оңтүстіктен, оң</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батыстан жел соғады, күші 9-14, күндіз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 м/с. Ауа температурасы түнде 14-16, күндіз 22-24 градус жылы.</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31</a:t>
            </a:r>
            <a:r>
              <a:rPr lang="ru-RU" altLang="ru-RU" sz="1150" b="1" kern="0" dirty="0">
                <a:solidFill>
                  <a:srgbClr val="000000"/>
                </a:solidFill>
                <a:latin typeface="Times New Roman" pitchFamily="18" charset="0"/>
                <a:ea typeface="Calibri"/>
                <a:cs typeface="Times New Roman" pitchFamily="18" charset="0"/>
                <a:sym typeface="Calibri"/>
              </a:rPr>
              <a:t>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kern="0" dirty="0">
                <a:solidFill>
                  <a:srgbClr val="000000"/>
                </a:solidFill>
                <a:latin typeface="Times New Roman" pitchFamily="18" charset="0"/>
                <a:ea typeface="Calibri"/>
                <a:cs typeface="Times New Roman" pitchFamily="18" charset="0"/>
                <a:sym typeface="Calibri"/>
              </a:rPr>
              <a:t>30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a:t>
            </a:r>
            <a:r>
              <a:rPr lang="ru-RU" sz="1150" b="1" dirty="0">
                <a:latin typeface="Times New Roman" pitchFamily="18" charset="0"/>
                <a:ea typeface="Calibri"/>
                <a:cs typeface="Times New Roman" pitchFamily="18" charset="0"/>
              </a:rPr>
              <a:t>31</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Тұман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12-14 градус жылы.</a:t>
            </a:r>
          </a:p>
        </p:txBody>
      </p:sp>
      <p:graphicFrame>
        <p:nvGraphicFramePr>
          <p:cNvPr id="27" name="Table"/>
          <p:cNvGraphicFramePr/>
          <p:nvPr>
            <p:extLst>
              <p:ext uri="{D42A27DB-BD31-4B8C-83A1-F6EECF244321}">
                <p14:modId xmlns:p14="http://schemas.microsoft.com/office/powerpoint/2010/main" val="114132389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362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2385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29</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26565"/>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rgbClr val="000000"/>
                </a:solidFill>
                <a:latin typeface="Times New Roman" panose="02020603050405020304" pitchFamily="18" charset="0"/>
              </a:rPr>
              <a:t> </a:t>
            </a:r>
            <a:r>
              <a:rPr lang="ru-RU" sz="1150" dirty="0" err="1">
                <a:solidFill>
                  <a:schemeClr val="tx1"/>
                </a:solidFill>
                <a:latin typeface="Times New Roman" pitchFamily="18" charset="0"/>
                <a:cs typeface="Times New Roman" pitchFamily="18" charset="0"/>
              </a:rPr>
              <a:t>болады</a:t>
            </a:r>
            <a:r>
              <a:rPr lang="ru-RU" sz="1150" dirty="0">
                <a:solidFill>
                  <a:schemeClr val="tx1"/>
                </a:solidFill>
                <a:latin typeface="Times New Roman" pitchFamily="18" charset="0"/>
                <a:cs typeface="Times New Roman" pitchFamily="18" charset="0"/>
              </a:rPr>
              <a:t> </a:t>
            </a:r>
            <a:r>
              <a:rPr lang="ru-RU" sz="1150" dirty="0" err="1">
                <a:solidFill>
                  <a:schemeClr val="tx1"/>
                </a:solidFill>
                <a:latin typeface="Times New Roman" pitchFamily="18" charset="0"/>
                <a:cs typeface="Times New Roman" pitchFamily="18" charset="0"/>
              </a:rPr>
              <a:t>деп</a:t>
            </a:r>
            <a:r>
              <a:rPr lang="ru-RU" sz="1150" dirty="0">
                <a:solidFill>
                  <a:schemeClr val="tx1"/>
                </a:solidFill>
                <a:latin typeface="Times New Roman" pitchFamily="18" charset="0"/>
                <a:cs typeface="Times New Roman" pitchFamily="18" charset="0"/>
              </a:rPr>
              <a:t> </a:t>
            </a:r>
            <a:r>
              <a:rPr lang="kk-KZ" sz="1150" dirty="0">
                <a:solidFill>
                  <a:schemeClr val="tx1"/>
                </a:solidFill>
                <a:latin typeface="Times New Roman" pitchFamily="18" charset="0"/>
                <a:cs typeface="Times New Roman" pitchFamily="18" charset="0"/>
              </a:rPr>
              <a:t>күтіледі</a:t>
            </a:r>
            <a:r>
              <a:rPr lang="ru-RU" sz="115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4953000"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732</TotalTime>
  <Words>679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122</cp:revision>
  <dcterms:modified xsi:type="dcterms:W3CDTF">2025-07-29T07:50:21Z</dcterms:modified>
</cp:coreProperties>
</file>