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210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29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479355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30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29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30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күндіз кей уақытта қатты жаңбыр, дауыл</a:t>
            </a:r>
            <a:r>
              <a:rPr lang="kk-KZ" sz="1100">
                <a:latin typeface="Times New Roman" pitchFamily="18" charset="0"/>
                <a:cs typeface="Times New Roman" pitchFamily="18" charset="0"/>
              </a:rPr>
              <a:t>, бұршақ. Шығыстан</a:t>
            </a:r>
            <a:r>
              <a:rPr lang="kk-KZ" sz="1100" dirty="0">
                <a:latin typeface="Times New Roman" pitchFamily="18" charset="0"/>
                <a:cs typeface="Times New Roman" pitchFamily="18" charset="0"/>
              </a:rPr>
              <a:t>, солтүстік-шығыстан жел соғады, күші 9-14, күндіз екпіні 15-20 м/с. Ауа температурасы түнде 15-17, күндіз 22-24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31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30</a:t>
            </a:r>
            <a:r>
              <a:rPr lang="kk-KZ" altLang="ru-RU"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31</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Солтүстік-шығыстан жел соғады, күші 9-14 м/с. Ауа температурасы 15-17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30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31</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16764</TotalTime>
  <Words>606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6657</cp:revision>
  <cp:lastPrinted>2021-07-01T03:56:27Z</cp:lastPrinted>
  <dcterms:created xsi:type="dcterms:W3CDTF">2018-03-27T06:03:00Z</dcterms:created>
  <dcterms:modified xsi:type="dcterms:W3CDTF">2025-07-29T06:07:28Z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