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00865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Оңтүстіктен, оңтүстік-батыстан жел соғады, күші 9-14 м/с. Ауа температурасы түнде 14-16, күндіз 20-22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Оңтүстік-батыстан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031293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24757</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4835</cp:revision>
  <cp:lastPrinted>2021-07-01T03:56:27Z</cp:lastPrinted>
  <dcterms:created xsi:type="dcterms:W3CDTF">2018-03-27T06:03:00Z</dcterms:created>
  <dcterms:modified xsi:type="dcterms:W3CDTF">2025-07-29T07:53:20Z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