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58381287"/>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210</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шілдедегі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30</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30</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солтүстік-батыстан 9-14 </a:t>
            </a:r>
            <a:r>
              <a:rPr lang="kk-KZ" sz="1200" dirty="0" smtClean="0">
                <a:latin typeface="Times New Roman" panose="02020603050405020304" pitchFamily="18" charset="0"/>
                <a:cs typeface="Times New Roman" panose="02020603050405020304" pitchFamily="18" charset="0"/>
              </a:rPr>
              <a:t>м/с. </a:t>
            </a:r>
            <a:r>
              <a:rPr lang="kk-KZ" sz="1200" dirty="0">
                <a:latin typeface="Times New Roman" panose="02020603050405020304" pitchFamily="18" charset="0"/>
                <a:cs typeface="Times New Roman" panose="02020603050405020304" pitchFamily="18" charset="0"/>
              </a:rPr>
              <a:t>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16-18,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31-33</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31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31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жауын-шашынсыз. </a:t>
            </a:r>
            <a:r>
              <a:rPr lang="kk-KZ" sz="1200" dirty="0" smtClean="0">
                <a:latin typeface="Times New Roman" panose="02020603050405020304" pitchFamily="18" charset="0"/>
                <a:cs typeface="Times New Roman" panose="02020603050405020304" pitchFamily="18" charset="0"/>
              </a:rPr>
              <a:t>Жел солтүстік-батыстан </a:t>
            </a:r>
            <a:r>
              <a:rPr lang="kk-KZ" sz="1200" dirty="0" smtClean="0">
                <a:latin typeface="Times New Roman" panose="02020603050405020304" pitchFamily="18" charset="0"/>
                <a:cs typeface="Times New Roman" panose="02020603050405020304" pitchFamily="18" charset="0"/>
              </a:rPr>
              <a:t>5-10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 </a:t>
            </a:r>
            <a:r>
              <a:rPr lang="kk-KZ" sz="1200" dirty="0" smtClean="0">
                <a:latin typeface="Times New Roman" panose="02020603050405020304" pitchFamily="18" charset="0"/>
                <a:cs typeface="Times New Roman" panose="02020603050405020304" pitchFamily="18" charset="0"/>
              </a:rPr>
              <a:t>15-17 </a:t>
            </a:r>
            <a:r>
              <a:rPr lang="kk-KZ" sz="1200" dirty="0" smtClean="0">
                <a:latin typeface="Times New Roman" panose="02020603050405020304" pitchFamily="18" charset="0"/>
                <a:cs typeface="Times New Roman" panose="02020603050405020304" pitchFamily="18" charset="0"/>
              </a:rPr>
              <a:t>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6096" y="2637546"/>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30 </a:t>
            </a:r>
            <a:r>
              <a:rPr lang="ru-RU" sz="1200" dirty="0" err="1" smtClean="0">
                <a:solidFill>
                  <a:schemeClr val="tx1"/>
                </a:solidFill>
                <a:latin typeface="Times New Roman" pitchFamily="18" charset="0"/>
                <a:cs typeface="Times New Roman" pitchFamily="18" charset="0"/>
              </a:rPr>
              <a:t>шілде</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31 </a:t>
            </a:r>
            <a:r>
              <a:rPr lang="ru-RU" sz="1200" dirty="0" err="1" smtClean="0">
                <a:solidFill>
                  <a:schemeClr val="tx1"/>
                </a:solidFill>
                <a:latin typeface="Times New Roman" pitchFamily="18" charset="0"/>
                <a:cs typeface="Times New Roman" pitchFamily="18" charset="0"/>
              </a:rPr>
              <a:t>шілдеге</a:t>
            </a:r>
            <a:r>
              <a:rPr lang="ru-RU" sz="1200" dirty="0" smtClean="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a:t>
            </a:r>
            <a:r>
              <a:rPr lang="ru-RU" sz="1200" dirty="0" err="1" smtClean="0">
                <a:solidFill>
                  <a:schemeClr val="tx1"/>
                </a:solidFill>
                <a:latin typeface="Times New Roman" pitchFamily="18" charset="0"/>
                <a:cs typeface="Times New Roman" pitchFamily="18" charset="0"/>
              </a:rPr>
              <a:t>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71850176"/>
              </p:ext>
            </p:extLst>
          </p:nvPr>
        </p:nvGraphicFramePr>
        <p:xfrm>
          <a:off x="5026096" y="4531958"/>
          <a:ext cx="4691064" cy="180976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1340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1425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0.285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142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0.355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638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1.276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3794030730"/>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smtClean="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endParaRPr lang="ru-RU" altLang="x-none" sz="800" b="0" dirty="0" smtClean="0">
                          <a:latin typeface="Times New Roman" panose="02020603050405020304" pitchFamily="18" charset="0"/>
                          <a:cs typeface="Times New Roman" panose="02020603050405020304" pitchFamily="18" charset="0"/>
                        </a:endParaRPr>
                      </a:p>
                      <a:p>
                        <a:pPr lvl="0" eaLnBrk="1" hangingPunct="1">
                          <a:buNone/>
                        </a:pPr>
                        <a:r>
                          <a:rPr lang="kk-KZ" altLang="x-none" sz="800" b="0" dirty="0" smtClean="0">
                            <a:latin typeface="Times New Roman" panose="02020603050405020304" pitchFamily="18" charset="0"/>
                            <a:cs typeface="Times New Roman" panose="02020603050405020304" pitchFamily="18" charset="0"/>
                          </a:rPr>
                          <a:t>Сәдуақасов М</a:t>
                        </a:r>
                        <a:r>
                          <a:rPr lang="kk-KZ" altLang="x-none" sz="800" b="0" baseline="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16160</TotalTime>
  <Words>530</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3786</cp:revision>
  <cp:lastPrinted>2021-07-01T07:38:07Z</cp:lastPrinted>
  <dcterms:created xsi:type="dcterms:W3CDTF">2018-03-27T06:03:00Z</dcterms:created>
  <dcterms:modified xsi:type="dcterms:W3CDTF">2025-07-29T07:18:45Z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