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57063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35619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2"/>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29 шілде с. 20-ден 30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Оңтүстіктен жел соғады, күші 9-14, күндіз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15-17, күндіз 30-32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31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30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31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Оңтүстік-шығыстан жел соғады, күші 9-14 м/с. Ауа температурасы 16-18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31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43082</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6588</cp:revision>
  <cp:lastPrinted>2025-07-15T07:11:11Z</cp:lastPrinted>
  <dcterms:created xsi:type="dcterms:W3CDTF">2018-03-27T06:03:00Z</dcterms:created>
  <dcterms:modified xsi:type="dcterms:W3CDTF">2025-07-29T06:07:50Z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