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09493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жаңбыр, найзағай. Жел оңтүстік-шығыстан соғады, күші 5-10,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31-33°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шілде</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115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5034181"/>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0,437</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0,571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0,975</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21264</TotalTime>
  <Words>646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Пользователь Windows</cp:lastModifiedBy>
  <cp:revision>3684</cp:revision>
  <cp:lastPrinted>2021-07-01T03:56:27Z</cp:lastPrinted>
  <dcterms:created xsi:type="dcterms:W3CDTF">2018-03-27T06:03:00Z</dcterms:created>
  <dcterms:modified xsi:type="dcterms:W3CDTF">2025-07-29T05:50:17Z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