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302751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a:t>
            </a:r>
            <a:r>
              <a:rPr lang="kk-KZ" sz="1200" dirty="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Солтүстік-батыстан,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Солтүстік-батыстан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15-17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101005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2.963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30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31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a:t>
            </a:r>
            <a:r>
              <a:rPr lang="kk-KZ"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31907</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5861</cp:revision>
  <cp:lastPrinted>2021-07-01T07:38:07Z</cp:lastPrinted>
  <dcterms:created xsi:type="dcterms:W3CDTF">2018-03-27T06:03:00Z</dcterms:created>
  <dcterms:modified xsi:type="dcterms:W3CDTF">2025-07-29T10:12:45Z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