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171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19627077"/>
              </p:ext>
            </p:extLst>
          </p:nvPr>
        </p:nvGraphicFramePr>
        <p:xfrm>
          <a:off x="307975" y="2443336"/>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09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211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30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75183" y="98643"/>
            <a:ext cx="4774656" cy="2477601"/>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latin typeface="Times New Roman" panose="02020603050405020304" pitchFamily="18" charset="0"/>
                <a:cs typeface="Times New Roman" panose="02020603050405020304" pitchFamily="18" charset="0"/>
              </a:rPr>
              <a:t>2025 ж. 31 </a:t>
            </a:r>
            <a:r>
              <a:rPr lang="ru-RU" altLang="ru-RU" sz="1200" b="1" dirty="0" err="1">
                <a:latin typeface="Times New Roman" panose="02020603050405020304" pitchFamily="18" charset="0"/>
                <a:cs typeface="Times New Roman" panose="02020603050405020304" pitchFamily="18" charset="0"/>
              </a:rPr>
              <a:t>шілдіге</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30 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31 </a:t>
            </a:r>
            <a:r>
              <a:rPr lang="ru-RU" sz="1200" b="1" dirty="0" err="1">
                <a:latin typeface="Times New Roman" panose="02020603050405020304" pitchFamily="18" charset="0"/>
                <a:cs typeface="Times New Roman" panose="02020603050405020304" pitchFamily="18" charset="0"/>
              </a:rPr>
              <a:t>шілде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кей уақытта жаңбыр, найзағай. Оңтүстік, оңтүстік-батыстан жел соғады, күші 9–14 м/с. Ауа температурасы түнде 14–16, күндіз 22–24 градус жылы.</a:t>
            </a:r>
            <a:endParaRPr lang="ru-RU" altLang="ru-RU" sz="1150" b="1" dirty="0">
              <a:latin typeface="Times New Roman" panose="02020603050405020304" pitchFamily="18" charset="0"/>
              <a:cs typeface="Times New Roman" panose="02020603050405020304" pitchFamily="18" charset="0"/>
            </a:endParaRPr>
          </a:p>
          <a:p>
            <a:pPr algn="ctr"/>
            <a:r>
              <a:rPr lang="ru-RU" altLang="ru-RU" sz="1150" b="1" dirty="0">
                <a:latin typeface="Times New Roman" panose="02020603050405020304" pitchFamily="18" charset="0"/>
                <a:cs typeface="Times New Roman" panose="02020603050405020304" pitchFamily="18" charset="0"/>
              </a:rPr>
              <a:t>01 </a:t>
            </a:r>
            <a:r>
              <a:rPr lang="ru-RU" altLang="ru-RU" sz="1150" b="1" dirty="0" err="1">
                <a:latin typeface="Times New Roman" panose="02020603050405020304" pitchFamily="18" charset="0"/>
                <a:cs typeface="Times New Roman" panose="02020603050405020304" pitchFamily="18" charset="0"/>
              </a:rPr>
              <a:t>тамызға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31 </a:t>
            </a:r>
            <a:r>
              <a:rPr lang="ru-RU" sz="1150" b="1" dirty="0" err="1">
                <a:latin typeface="Times New Roman" panose="02020603050405020304" pitchFamily="18" charset="0"/>
                <a:cs typeface="Times New Roman" panose="02020603050405020304" pitchFamily="18" charset="0"/>
              </a:rPr>
              <a:t>шілде</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01 </a:t>
            </a:r>
            <a:r>
              <a:rPr lang="ru-RU" sz="1150" b="1" dirty="0" err="1">
                <a:latin typeface="Times New Roman" panose="02020603050405020304" pitchFamily="18" charset="0"/>
                <a:cs typeface="Times New Roman" panose="02020603050405020304" pitchFamily="18" charset="0"/>
              </a:rPr>
              <a:t>тамыз</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жаңбыр, найзағай. Түнде және таңертең тұман. Оңтүстік-батыстан соғатын жел солтүстік-шығысқа ауысады, күші 9–14 м/с, екпіні 15–20 м/с. Ауа температурасы түнде 13–15 градус жылы.</a:t>
            </a:r>
          </a:p>
          <a:p>
            <a:pPr algn="just"/>
            <a:endParaRPr lang="kk-KZ" altLang="ru-RU" sz="1200" dirty="0">
              <a:solidFill>
                <a:srgbClr val="FF0000"/>
              </a:solidFill>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30 </a:t>
            </a:r>
            <a:r>
              <a:rPr lang="ru-RU" altLang="ru-RU" sz="1200" b="1" dirty="0" err="1">
                <a:latin typeface="Times New Roman" panose="02020603050405020304" pitchFamily="18" charset="0"/>
                <a:cs typeface="Times New Roman" panose="02020603050405020304" pitchFamily="18" charset="0"/>
              </a:rPr>
              <a:t>шілдеге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39723" y="2645566"/>
            <a:ext cx="4765211"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a:t>
            </a:r>
            <a:r>
              <a:rPr lang="kk-KZ" altLang="en-US" sz="1200" dirty="0">
                <a:solidFill>
                  <a:schemeClr val="tx1"/>
                </a:solidFill>
                <a:latin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170087806"/>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 xmlns:a16="http://schemas.microsoft.com/office/drawing/2014/main" val="3583770891"/>
                    </a:ext>
                  </a:extLst>
                </a:gridCol>
                <a:gridCol w="1403905">
                  <a:extLst>
                    <a:ext uri="{9D8B030D-6E8A-4147-A177-3AD203B41FA5}">
                      <a16:colId xmlns="" xmlns:a16="http://schemas.microsoft.com/office/drawing/2014/main" val="1276116030"/>
                    </a:ext>
                  </a:extLst>
                </a:gridCol>
                <a:gridCol w="1409411">
                  <a:extLst>
                    <a:ext uri="{9D8B030D-6E8A-4147-A177-3AD203B41FA5}">
                      <a16:colId xmlns="" xmlns:a16="http://schemas.microsoft.com/office/drawing/2014/main"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230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1.44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203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0.676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749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48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0.241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0.265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0.525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29469"/>
            <a:ext cx="434266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Рахметова Ж.А./</a:t>
            </a:r>
            <a:r>
              <a:rPr lang="kk-KZ" altLang="ru-RU" sz="1200" b="1" i="1" dirty="0" smtClean="0">
                <a:solidFill>
                  <a:srgbClr val="000000"/>
                </a:solidFill>
                <a:latin typeface="Times New Roman" panose="02020603050405020304" pitchFamily="18" charset="0"/>
                <a:cs typeface="Times New Roman" panose="02020603050405020304" pitchFamily="18" charset="0"/>
              </a:rPr>
              <a:t>Т</a:t>
            </a:r>
            <a:r>
              <a:rPr lang="kk-KZ" altLang="ru-RU" sz="1200" b="1" i="1" dirty="0" smtClean="0">
                <a:latin typeface="Times New Roman" panose="02020603050405020304" pitchFamily="18" charset="0"/>
                <a:cs typeface="Times New Roman" panose="02020603050405020304" pitchFamily="18" charset="0"/>
              </a:rPr>
              <a:t>өкен </a:t>
            </a:r>
            <a:r>
              <a:rPr lang="kk-KZ" altLang="ru-RU" sz="1200" b="1" i="1" dirty="0" smtClean="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26726</TotalTime>
  <Words>617</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4935</cp:revision>
  <cp:lastPrinted>2021-07-01T07:38:07Z</cp:lastPrinted>
  <dcterms:created xsi:type="dcterms:W3CDTF">2018-03-27T06:03:00Z</dcterms:created>
  <dcterms:modified xsi:type="dcterms:W3CDTF">2025-07-30T08:30:48Z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