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98403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9-14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33-35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4321040"/>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1.279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81744750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ru-RU" altLang="x-none" sz="800" b="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16165</TotalTime>
  <Words>532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3788</cp:revision>
  <cp:lastPrinted>2021-07-01T07:38:07Z</cp:lastPrinted>
  <dcterms:created xsi:type="dcterms:W3CDTF">2018-03-27T06:03:00Z</dcterms:created>
  <dcterms:modified xsi:type="dcterms:W3CDTF">2025-07-30T07:01:16Z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