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037845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шілдеге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кей уақыттарда </a:t>
            </a:r>
            <a:r>
              <a:rPr lang="kk-KZ" sz="1200" dirty="0" smtClean="0">
                <a:latin typeface="Times New Roman" panose="02020603050405020304" pitchFamily="18" charset="0"/>
                <a:cs typeface="Times New Roman" panose="02020603050405020304" pitchFamily="18" charset="0"/>
              </a:rPr>
              <a:t>жаңбыр </a:t>
            </a:r>
            <a:r>
              <a:rPr lang="kk-KZ" sz="1200" dirty="0" smtClean="0">
                <a:latin typeface="Times New Roman" panose="02020603050405020304" pitchFamily="18" charset="0"/>
                <a:cs typeface="Times New Roman" panose="02020603050405020304" pitchFamily="18" charset="0"/>
              </a:rPr>
              <a:t>жауады, найзағай болады. </a:t>
            </a:r>
            <a:r>
              <a:rPr lang="kk-KZ" sz="1200" dirty="0" smtClean="0">
                <a:latin typeface="Times New Roman" panose="02020603050405020304" pitchFamily="18" charset="0"/>
                <a:cs typeface="Times New Roman" panose="02020603050405020304" pitchFamily="18" charset="0"/>
              </a:rPr>
              <a:t>Солтүстік-батыстан, солтүстіктен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1 тамызға</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Солтүстік-батыстан </a:t>
            </a:r>
            <a:r>
              <a:rPr lang="kk-KZ" sz="1200" kern="1400" dirty="0" smtClean="0">
                <a:solidFill>
                  <a:srgbClr val="000000"/>
                </a:solidFill>
                <a:latin typeface="Times New Roman" panose="02020603050405020304" pitchFamily="18" charset="0"/>
              </a:rPr>
              <a:t>жел </a:t>
            </a:r>
            <a:r>
              <a:rPr lang="kk-KZ" sz="1200" kern="1400" dirty="0">
                <a:solidFill>
                  <a:srgbClr val="000000"/>
                </a:solidFill>
                <a:latin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a:t>
            </a:r>
            <a:r>
              <a:rPr lang="kk-KZ" sz="1200" dirty="0" smtClean="0">
                <a:latin typeface="Times New Roman" panose="02020603050405020304" pitchFamily="18" charset="0"/>
                <a:cs typeface="Times New Roman" panose="02020603050405020304" pitchFamily="18" charset="0"/>
              </a:rPr>
              <a:t>температурасы 14-16 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1010056"/>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0.993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75712" y="2132873"/>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31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01 тамызда </a:t>
            </a:r>
            <a:r>
              <a:rPr lang="kk-KZ" sz="1150" dirty="0" smtClean="0">
                <a:solidFill>
                  <a:schemeClr val="tx1"/>
                </a:solidFill>
                <a:latin typeface="Times New Roman" panose="02020603050405020304" pitchFamily="18" charset="0"/>
                <a:cs typeface="Times New Roman" panose="02020603050405020304" pitchFamily="18" charset="0"/>
              </a:rPr>
              <a:t>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31976</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5867</cp:revision>
  <cp:lastPrinted>2021-07-01T07:38:07Z</cp:lastPrinted>
  <dcterms:created xsi:type="dcterms:W3CDTF">2018-03-27T06:03:00Z</dcterms:created>
  <dcterms:modified xsi:type="dcterms:W3CDTF">2025-07-30T09:30:30Z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