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13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73227843"/>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№211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30 </a:t>
                      </a:r>
                      <a:r>
                        <a:rPr lang="kk-KZ" altLang="zh-CN" sz="1200" b="1" i="1" baseline="0" dirty="0">
                          <a:solidFill>
                            <a:srgbClr val="002060"/>
                          </a:solidFill>
                          <a:latin typeface="Times New Roman" panose="02020603050405020304" pitchFamily="18" charset="0"/>
                          <a:cs typeface="Times New Roman" panose="02020603050405020304" pitchFamily="18" charset="0"/>
                        </a:rPr>
                        <a:t>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98927" y="3502128"/>
            <a:ext cx="4824411"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123658"/>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31 </a:t>
            </a:r>
            <a:r>
              <a:rPr lang="kk-KZ" altLang="ru-RU" sz="1200" b="1" dirty="0">
                <a:latin typeface="Times New Roman" pitchFamily="18" charset="0"/>
                <a:cs typeface="Times New Roman" pitchFamily="18" charset="0"/>
              </a:rPr>
              <a:t>шілдеге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itchFamily="18" charset="0"/>
                <a:cs typeface="Times New Roman" pitchFamily="18" charset="0"/>
              </a:rPr>
              <a:t>30</a:t>
            </a:r>
            <a:r>
              <a:rPr lang="kk-KZ"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шілде</a:t>
            </a:r>
            <a:r>
              <a:rPr lang="ru-RU" altLang="ru-RU" sz="1200" b="1" dirty="0">
                <a:latin typeface="Times New Roman" pitchFamily="18" charset="0"/>
                <a:cs typeface="Times New Roman"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31 </a:t>
            </a:r>
            <a:r>
              <a:rPr lang="kk-KZ" altLang="ru-RU" sz="1200" b="1" dirty="0">
                <a:latin typeface="Times New Roman" pitchFamily="18" charset="0"/>
                <a:cs typeface="Times New Roman"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жаңбыр</a:t>
            </a:r>
            <a:r>
              <a:rPr lang="kk-KZ" sz="1200" dirty="0" smtClean="0">
                <a:solidFill>
                  <a:prstClr val="black"/>
                </a:solidFill>
                <a:latin typeface="Times New Roman" pitchFamily="18" charset="0"/>
                <a:cs typeface="Times New Roman" pitchFamily="18" charset="0"/>
              </a:rPr>
              <a:t>, найзағай. </a:t>
            </a:r>
            <a:r>
              <a:rPr lang="kk-KZ" sz="1200" dirty="0">
                <a:solidFill>
                  <a:prstClr val="black"/>
                </a:solidFill>
                <a:latin typeface="Times New Roman" pitchFamily="18" charset="0"/>
                <a:cs typeface="Times New Roman" pitchFamily="18" charset="0"/>
              </a:rPr>
              <a:t>О</a:t>
            </a:r>
            <a:r>
              <a:rPr lang="kk-KZ" sz="1200" dirty="0" smtClean="0">
                <a:solidFill>
                  <a:prstClr val="black"/>
                </a:solidFill>
                <a:latin typeface="Times New Roman" pitchFamily="18" charset="0"/>
                <a:cs typeface="Times New Roman" pitchFamily="18" charset="0"/>
              </a:rPr>
              <a:t>ңтүстік-шығыстан соғатын жел оңтүстік-батысқа ауысады, </a:t>
            </a:r>
            <a:r>
              <a:rPr lang="kk-KZ" sz="1200" dirty="0" smtClean="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7-12</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екпіні 15-20 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17-19°,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29-31</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p>
          <a:p>
            <a:pPr algn="just">
              <a:spcBef>
                <a:spcPts val="0"/>
              </a:spcBef>
              <a:defRPr/>
            </a:pPr>
            <a:endParaRPr lang="ru-RU" sz="1200" dirty="0" smtClean="0">
              <a:solidFill>
                <a:prstClr val="black"/>
              </a:solidFill>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01 </a:t>
            </a:r>
            <a:r>
              <a:rPr lang="ru-RU" altLang="ru-RU" sz="1200" b="1" dirty="0" err="1" smtClean="0">
                <a:latin typeface="Times New Roman" pitchFamily="18" charset="0"/>
                <a:cs typeface="Times New Roman" pitchFamily="18" charset="0"/>
              </a:rPr>
              <a:t>тамызға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31 шілде</a:t>
            </a:r>
            <a:r>
              <a:rPr lang="ru-RU"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01 </a:t>
            </a:r>
            <a:r>
              <a:rPr lang="ru-RU" sz="1200" b="1" dirty="0" err="1" smtClean="0">
                <a:latin typeface="Times New Roman" panose="02020603050405020304" pitchFamily="18" charset="0"/>
                <a:cs typeface="Times New Roman" panose="02020603050405020304" pitchFamily="18" charset="0"/>
              </a:rPr>
              <a:t>тамыз</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жаңбыр, найзағай.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5-10 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17-19°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2" name="TextBox 13"/>
          <p:cNvSpPr txBox="1"/>
          <p:nvPr/>
        </p:nvSpPr>
        <p:spPr>
          <a:xfrm>
            <a:off x="5044850" y="231155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сейілуіне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күтіледі.</a:t>
            </a:r>
          </a:p>
        </p:txBody>
      </p:sp>
      <p:sp>
        <p:nvSpPr>
          <p:cNvPr id="23" name="TextBox 13"/>
          <p:cNvSpPr txBox="1"/>
          <p:nvPr/>
        </p:nvSpPr>
        <p:spPr>
          <a:xfrm>
            <a:off x="5054698" y="3196393"/>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8965815"/>
              </p:ext>
            </p:extLst>
          </p:nvPr>
        </p:nvGraphicFramePr>
        <p:xfrm>
          <a:off x="5058964" y="393305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502279">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ШЖШ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0,009</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329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0,659</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Көміртегі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0,182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114</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0,570</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33</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0,082</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1,088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0,354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50182220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Иманғабасова А.Т.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Кашканова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21268</TotalTime>
  <Words>647</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3687</cp:revision>
  <cp:lastPrinted>2021-07-01T03:56:27Z</cp:lastPrinted>
  <dcterms:created xsi:type="dcterms:W3CDTF">2018-03-27T06:03:00Z</dcterms:created>
  <dcterms:modified xsi:type="dcterms:W3CDTF">2025-07-30T07:19:53Z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