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6640953"/>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шілдіге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 жаңбыр, найзағай. </a:t>
            </a:r>
            <a:r>
              <a:rPr lang="kk-KZ" altLang="ru-RU" sz="1200" dirty="0" smtClean="0">
                <a:latin typeface="Times New Roman" panose="02020603050405020304" pitchFamily="18" charset="0"/>
                <a:cs typeface="Times New Roman" panose="02020603050405020304" pitchFamily="18" charset="0"/>
              </a:rPr>
              <a:t>Оңтүстік</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оңтүстік-батыстан жел соғады, </a:t>
            </a:r>
            <a:r>
              <a:rPr lang="kk-KZ" altLang="ru-RU" sz="1200" dirty="0">
                <a:latin typeface="Times New Roman" panose="02020603050405020304" pitchFamily="18" charset="0"/>
                <a:cs typeface="Times New Roman" panose="02020603050405020304" pitchFamily="18" charset="0"/>
              </a:rPr>
              <a:t>күші 6–11 м/с. Ауа температурасы түнде 19–21, күндіз 28–30 градус жылы.</a:t>
            </a:r>
            <a:endParaRPr lang="ru-RU" altLang="ru-RU" sz="1150" b="1" dirty="0" smtClean="0">
              <a:latin typeface="Times New Roman" panose="02020603050405020304" pitchFamily="18" charset="0"/>
              <a:cs typeface="Times New Roman" panose="02020603050405020304" pitchFamily="18" charset="0"/>
            </a:endParaRPr>
          </a:p>
          <a:p>
            <a:pPr algn="ct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01 </a:t>
            </a:r>
            <a:r>
              <a:rPr lang="ru-RU" altLang="ru-RU" sz="1150" b="1" dirty="0" err="1" smtClean="0">
                <a:latin typeface="Times New Roman" panose="02020603050405020304" pitchFamily="18" charset="0"/>
                <a:cs typeface="Times New Roman" panose="02020603050405020304" pitchFamily="18" charset="0"/>
              </a:rPr>
              <a:t>тамызға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31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01 </a:t>
            </a:r>
            <a:r>
              <a:rPr lang="ru-RU" sz="1150" b="1" dirty="0" err="1" smtClean="0">
                <a:latin typeface="Times New Roman" panose="02020603050405020304" pitchFamily="18" charset="0"/>
                <a:cs typeface="Times New Roman" panose="02020603050405020304" pitchFamily="18" charset="0"/>
              </a:rPr>
              <a:t>тамыз</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a:t>
            </a:r>
            <a:r>
              <a:rPr lang="kk-KZ" altLang="ru-RU" sz="1200" dirty="0" smtClean="0">
                <a:latin typeface="Times New Roman" panose="02020603050405020304" pitchFamily="18" charset="0"/>
                <a:cs typeface="Times New Roman" panose="02020603050405020304" pitchFamily="18" charset="0"/>
              </a:rPr>
              <a:t>бұлтты, жаңбыр</a:t>
            </a:r>
            <a:r>
              <a:rPr lang="kk-KZ" altLang="ru-RU" sz="1200" dirty="0">
                <a:latin typeface="Times New Roman" panose="02020603050405020304" pitchFamily="18" charset="0"/>
                <a:cs typeface="Times New Roman" panose="02020603050405020304" pitchFamily="18" charset="0"/>
              </a:rPr>
              <a:t>, найзағай. </a:t>
            </a:r>
            <a:r>
              <a:rPr lang="kk-KZ" altLang="ru-RU" sz="1200" dirty="0" smtClean="0">
                <a:latin typeface="Times New Roman" panose="02020603050405020304" pitchFamily="18" charset="0"/>
                <a:cs typeface="Times New Roman" panose="02020603050405020304" pitchFamily="18" charset="0"/>
              </a:rPr>
              <a:t>Оңтүстік-батыстан соғатын жел солтүстік-шығысқа </a:t>
            </a:r>
            <a:r>
              <a:rPr lang="kk-KZ" altLang="ru-RU" sz="1200" dirty="0">
                <a:latin typeface="Times New Roman" panose="02020603050405020304" pitchFamily="18" charset="0"/>
                <a:cs typeface="Times New Roman" panose="02020603050405020304" pitchFamily="18" charset="0"/>
              </a:rPr>
              <a:t>ауысады, күші 9–14 м/с. Ауа температурасы түнде 16–18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2540093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684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Рахметова Ж.А./Кириллова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27092</TotalTime>
  <Words>556</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4867</cp:revision>
  <cp:lastPrinted>2021-07-01T07:38:07Z</cp:lastPrinted>
  <dcterms:created xsi:type="dcterms:W3CDTF">2018-03-27T06:03:00Z</dcterms:created>
  <dcterms:modified xsi:type="dcterms:W3CDTF">2025-07-30T08:30:34Z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