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5" d="100"/>
          <a:sy n="95" d="100"/>
        </p:scale>
        <p:origin x="-2885"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4248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64578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04313"/>
            <a:ext cx="4726961" cy="169277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шілде с. 20-ден 31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Оңтүстік-батыс</a:t>
            </a:r>
            <a:r>
              <a:rPr lang="kk-KZ" dirty="0"/>
              <a:t> </a:t>
            </a:r>
            <a:r>
              <a:rPr lang="kk-KZ" sz="1100" dirty="0">
                <a:latin typeface="Times New Roman" panose="02020603050405020304" pitchFamily="18" charset="0"/>
                <a:cs typeface="Times New Roman" panose="02020603050405020304" pitchFamily="18" charset="0"/>
              </a:rPr>
              <a:t> жел соғады, күші 9-14, күндіз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28-30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01 тамызға</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31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01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найзағай. Оңтүстік-батыс жел соғады, күші 9-14 м/с. Ауа температурасы 14-16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01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43221</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6595</cp:revision>
  <cp:lastPrinted>2025-07-15T07:11:11Z</cp:lastPrinted>
  <dcterms:created xsi:type="dcterms:W3CDTF">2018-03-27T06:03:00Z</dcterms:created>
  <dcterms:modified xsi:type="dcterms:W3CDTF">2025-07-30T06:14:21Z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