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211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30 шілде</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30 </a:t>
            </a:r>
            <a:r>
              <a:rPr lang="ru-RU" altLang="ru-RU" sz="1200" b="1" dirty="0" err="1">
                <a:solidFill>
                  <a:srgbClr val="000000"/>
                </a:solidFill>
                <a:latin typeface="Times New Roman" pitchFamily="18" charset="0"/>
                <a:cs typeface="Times New Roman" pitchFamily="18" charset="0"/>
              </a:rPr>
              <a:t>шілде</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50089098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476672"/>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31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30 </a:t>
            </a:r>
            <a:r>
              <a:rPr lang="ru-RU" altLang="ru-RU" sz="1100" b="1" dirty="0" err="1">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31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tabLst>
                <a:tab pos="182563" algn="l"/>
              </a:tabLst>
            </a:pPr>
            <a:r>
              <a:rPr lang="kk-KZ" sz="1100" dirty="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жаңбыр, найзағай, күндіз кей уақытта қатты жаңбыр, дауыл, бұршақ. Солтүстік-шығыстан жел соғады, күші 9-14, күндіз екпіні 15-20 м/с. Ауа температурасы түнде 15-17, күндіз 23-25 градус жылы.</a:t>
            </a:r>
          </a:p>
          <a:p>
            <a:pPr lvl="0" indent="182563" algn="ctr">
              <a:tabLst>
                <a:tab pos="182563" algn="l"/>
              </a:tabLst>
            </a:pPr>
            <a:r>
              <a:rPr lang="kk-KZ" sz="1100" dirty="0">
                <a:latin typeface="Times New Roman" pitchFamily="18" charset="0"/>
                <a:cs typeface="Times New Roman" pitchFamily="18" charset="0"/>
              </a:rPr>
              <a:t> </a:t>
            </a:r>
            <a:r>
              <a:rPr lang="kk-KZ" sz="1100" b="1" dirty="0">
                <a:latin typeface="Times New Roman" pitchFamily="18" charset="0"/>
                <a:cs typeface="Times New Roman" pitchFamily="18" charset="0"/>
              </a:rPr>
              <a:t>01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31</a:t>
            </a:r>
            <a:r>
              <a:rPr lang="kk-KZ" altLang="ru-RU" sz="1100" b="1" dirty="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01 </a:t>
            </a:r>
            <a:r>
              <a:rPr lang="kk-KZ" altLang="ru-RU" sz="1100" b="1" dirty="0">
                <a:solidFill>
                  <a:srgbClr val="000000"/>
                </a:solidFill>
                <a:latin typeface="Times New Roman" pitchFamily="18" charset="0"/>
                <a:cs typeface="Times New Roman" pitchFamily="18" charset="0"/>
              </a:rPr>
              <a:t>тамызға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 жаңбыр, найзағай</a:t>
            </a:r>
            <a:r>
              <a:rPr lang="ru-RU" sz="1100" dirty="0">
                <a:latin typeface="Times New Roman" pitchFamily="18" charset="0"/>
                <a:cs typeface="Times New Roman" pitchFamily="18" charset="0"/>
              </a:rPr>
              <a:t>.</a:t>
            </a:r>
            <a:r>
              <a:rPr lang="kk-KZ" sz="1100">
                <a:latin typeface="Times New Roman" pitchFamily="18" charset="0"/>
                <a:cs typeface="Times New Roman" pitchFamily="18" charset="0"/>
              </a:rPr>
              <a:t> </a:t>
            </a:r>
            <a:r>
              <a:rPr lang="kk-KZ" sz="1100" smtClean="0">
                <a:latin typeface="Times New Roman" pitchFamily="18" charset="0"/>
                <a:cs typeface="Times New Roman" pitchFamily="18" charset="0"/>
              </a:rPr>
              <a:t>Солтүстік-шығыстан, солтүстіктен </a:t>
            </a:r>
            <a:r>
              <a:rPr lang="kk-KZ" sz="1100" dirty="0">
                <a:latin typeface="Times New Roman" pitchFamily="18" charset="0"/>
                <a:cs typeface="Times New Roman" pitchFamily="18" charset="0"/>
              </a:rPr>
              <a:t>жел соғады, күші 9-14, екпіні 15-20 м/с. Ауа температурасы 13-15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31 </a:t>
            </a:r>
            <a:r>
              <a:rPr lang="kk-KZ" sz="1100" dirty="0">
                <a:solidFill>
                  <a:srgbClr val="000000"/>
                </a:solidFill>
                <a:latin typeface="Times New Roman" pitchFamily="18" charset="0"/>
                <a:cs typeface="Times New Roman" pitchFamily="18" charset="0"/>
              </a:rPr>
              <a:t>шілдеге</a:t>
            </a:r>
            <a:r>
              <a:rPr lang="kk-KZ" sz="1100" dirty="0">
                <a:solidFill>
                  <a:schemeClr val="tx1"/>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01 тамызда</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16767</TotalTime>
  <Words>568</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6662</cp:revision>
  <cp:lastPrinted>2021-07-01T03:56:27Z</cp:lastPrinted>
  <dcterms:created xsi:type="dcterms:W3CDTF">2018-03-27T06:03:00Z</dcterms:created>
  <dcterms:modified xsi:type="dcterms:W3CDTF">2025-07-30T07:20:15Z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