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2472"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18800454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41315665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75</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0,469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681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31 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30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31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         Көшпелі </a:t>
            </a:r>
            <a:r>
              <a:rPr lang="kk-KZ" sz="1200" kern="1400" dirty="0">
                <a:latin typeface="Times New Roman"/>
                <a:ea typeface="Times New Roman"/>
              </a:rPr>
              <a:t>бұлтты, жауын-шашынсыз. Солтүстіктен, солтүстік-батыстан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түнде 3-8, күндіз 7-12 м/с. Ауа температурасы түнде 20-22 жылы, күндіз 33-35 градус қатты ыстық</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31</a:t>
            </a:r>
            <a:r>
              <a:rPr lang="kk-KZ" altLang="ru-RU" sz="1150" b="1" dirty="0" smtClean="0">
                <a:latin typeface="Times New Roman" pitchFamily="18" charset="0"/>
                <a:cs typeface="Times New Roman" pitchFamily="18" charset="0"/>
              </a:rPr>
              <a:t> 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01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          Көшпелі </a:t>
            </a:r>
            <a:r>
              <a:rPr lang="kk-KZ" sz="1200" kern="1400" dirty="0" smtClean="0">
                <a:solidFill>
                  <a:prstClr val="black"/>
                </a:solidFill>
                <a:latin typeface="Times New Roman"/>
                <a:ea typeface="Times New Roman"/>
              </a:rPr>
              <a:t>бұлтты, жауын шашынсыз</a:t>
            </a:r>
            <a:r>
              <a:rPr lang="kk-KZ" sz="1200" kern="1400" dirty="0" smtClean="0">
                <a:latin typeface="Times New Roman"/>
                <a:ea typeface="Times New Roman"/>
              </a:rPr>
              <a:t>. </a:t>
            </a:r>
            <a:r>
              <a:rPr lang="kk-KZ" sz="1200" kern="1400" dirty="0" smtClean="0">
                <a:latin typeface="Times New Roman"/>
                <a:ea typeface="Times New Roman"/>
              </a:rPr>
              <a:t>Солтүстіктен, солтүстік-шығыстан </a:t>
            </a:r>
            <a:r>
              <a:rPr lang="kk-KZ" sz="1200" kern="1400" dirty="0" smtClean="0">
                <a:latin typeface="Times New Roman"/>
                <a:ea typeface="Times New Roman"/>
              </a:rPr>
              <a:t>жел соғады, </a:t>
            </a:r>
            <a:r>
              <a:rPr lang="kk-KZ" sz="1200" kern="1400" smtClean="0">
                <a:latin typeface="Times New Roman"/>
                <a:ea typeface="Times New Roman"/>
              </a:rPr>
              <a:t>күші </a:t>
            </a:r>
            <a:r>
              <a:rPr lang="kk-KZ" sz="1200" kern="1400" smtClean="0">
                <a:latin typeface="Times New Roman"/>
                <a:ea typeface="Times New Roman"/>
              </a:rPr>
              <a:t>3-8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20-22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smtClean="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29056</TotalTime>
  <Words>585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4785</cp:revision>
  <cp:lastPrinted>2023-02-06T06:57:51Z</cp:lastPrinted>
  <dcterms:created xsi:type="dcterms:W3CDTF">2018-03-27T06:03:00Z</dcterms:created>
  <dcterms:modified xsi:type="dcterms:W3CDTF">2025-07-30T06:41:08Z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