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417578"/>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52376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smtClean="0">
                <a:solidFill>
                  <a:prstClr val="black"/>
                </a:solidFill>
                <a:latin typeface="Times New Roman" panose="02020603050405020304" pitchFamily="18" charset="0"/>
                <a:cs typeface="Times New Roman" panose="02020603050405020304" pitchFamily="18" charset="0"/>
              </a:rPr>
              <a:t>шілдеге </a:t>
            </a:r>
            <a:r>
              <a:rPr lang="kk-KZ" altLang="ru-RU" sz="1200" b="1" dirty="0">
                <a:solidFill>
                  <a:prstClr val="black"/>
                </a:solidFill>
                <a:latin typeface="Times New Roman" panose="02020603050405020304" pitchFamily="18" charset="0"/>
                <a:cs typeface="Times New Roman" panose="02020603050405020304" pitchFamily="18" charset="0"/>
              </a:rPr>
              <a:t>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жаңбыр, н</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айзағай.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Солтүстіктен </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күндіз </a:t>
            </a:r>
            <a:r>
              <a:rPr lang="kk-KZ" sz="1200" dirty="0">
                <a:solidFill>
                  <a:prstClr val="black"/>
                </a:solidFill>
                <a:latin typeface="Times New Roman" panose="02020603050405020304" pitchFamily="18" charset="0"/>
                <a:cs typeface="Times New Roman" panose="02020603050405020304" pitchFamily="18" charset="0"/>
              </a:rPr>
              <a:t>екпіні </a:t>
            </a:r>
            <a:r>
              <a:rPr lang="kk-KZ" sz="1200" dirty="0" smtClean="0">
                <a:solidFill>
                  <a:prstClr val="black"/>
                </a:solidFill>
                <a:latin typeface="Times New Roman" panose="02020603050405020304" pitchFamily="18" charset="0"/>
                <a:cs typeface="Times New Roman" panose="02020603050405020304" pitchFamily="18" charset="0"/>
              </a:rPr>
              <a:t>15-20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01 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01 тамызға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жаңбыр, </a:t>
            </a:r>
            <a:r>
              <a:rPr lang="kk-KZ" sz="1200" dirty="0" smtClean="0">
                <a:latin typeface="Times New Roman" panose="02020603050405020304" pitchFamily="18" charset="0"/>
                <a:ea typeface="Times New Roman" panose="02020603050405020304" pitchFamily="18" charset="0"/>
              </a:rPr>
              <a:t>н</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айзағай. </a:t>
            </a:r>
            <a:r>
              <a:rPr lang="kk-KZ" sz="1200" kern="900" dirty="0">
                <a:solidFill>
                  <a:srgbClr val="000000"/>
                </a:solidFill>
                <a:latin typeface="Times New Roman" panose="02020603050405020304" pitchFamily="18" charset="0"/>
                <a:ea typeface="Times New Roman" panose="02020603050405020304" pitchFamily="18" charset="0"/>
              </a:rPr>
              <a:t>Солтүстік-шығыстан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14-16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8417688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31 </a:t>
            </a:r>
            <a:r>
              <a:rPr lang="kk-KZ" sz="1200" dirty="0" smtClean="0">
                <a:solidFill>
                  <a:prstClr val="black"/>
                </a:solidFill>
                <a:latin typeface="Times New Roman" panose="02020603050405020304" pitchFamily="18" charset="0"/>
                <a:cs typeface="Times New Roman" panose="02020603050405020304" pitchFamily="18" charset="0"/>
              </a:rPr>
              <a:t>шілдеде,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тамызда</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25367</TotalTime>
  <Words>583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4963</cp:revision>
  <cp:lastPrinted>2021-07-01T07:38:07Z</cp:lastPrinted>
  <dcterms:created xsi:type="dcterms:W3CDTF">2018-03-27T06:03:00Z</dcterms:created>
  <dcterms:modified xsi:type="dcterms:W3CDTF">2025-07-30T06:48:34Z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