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3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680902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екпіні </a:t>
            </a:r>
            <a:r>
              <a:rPr lang="kk-KZ" sz="1200" dirty="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29-31°</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5-10 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8364962"/>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18285</TotalTime>
  <Words>578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3431</cp:revision>
  <cp:lastPrinted>2021-07-01T03:56:27Z</cp:lastPrinted>
  <dcterms:created xsi:type="dcterms:W3CDTF">2018-03-27T06:03:00Z</dcterms:created>
  <dcterms:modified xsi:type="dcterms:W3CDTF">2025-07-30T07:30:28Z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