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48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33755670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№212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августа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гроза, град.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с переходом на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7-12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порывы 15-20, временами 23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-32°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just"/>
            <a:endParaRPr lang="ru-RU" sz="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38812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34072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567955"/>
              </p:ext>
            </p:extLst>
          </p:nvPr>
        </p:nvGraphicFramePr>
        <p:xfrm>
          <a:off x="5041918" y="4293096"/>
          <a:ext cx="4691064" cy="152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1,900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18896</TotalTime>
  <Words>617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3385</cp:revision>
  <cp:lastPrinted>2021-07-01T03:56:27Z</cp:lastPrinted>
  <dcterms:created xsi:type="dcterms:W3CDTF">2018-03-27T06:03:00Z</dcterms:created>
  <dcterms:modified xsi:type="dcterms:W3CDTF">2025-07-31T07:33:22Z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