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710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559903251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270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июля 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Облачно,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дождь, гроза, днем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град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северо-восточный, северный           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9-14, днем порывы 15-20 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Облачно, дождь, гроза.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13-15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августа,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 smtClean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Петропавловск,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Парковая 57 А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19129</TotalTime>
  <Words>594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7019</cp:revision>
  <cp:lastPrinted>2021-07-01T03:56:27Z</cp:lastPrinted>
  <dcterms:created xsi:type="dcterms:W3CDTF">2018-03-27T06:03:00Z</dcterms:created>
  <dcterms:modified xsi:type="dcterms:W3CDTF">2025-07-31T07:37:03Z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