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46512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29-31° тепла.</a:t>
            </a:r>
          </a:p>
          <a:p>
            <a:pPr algn="just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4363" y="21869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474582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23064</TotalTime>
  <Words>701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3754</cp:revision>
  <cp:lastPrinted>2021-10-18T15:52:53Z</cp:lastPrinted>
  <dcterms:created xsi:type="dcterms:W3CDTF">2018-03-27T06:03:00Z</dcterms:created>
  <dcterms:modified xsi:type="dcterms:W3CDTF">2025-07-31T07:28:34Z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