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78197375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212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01 августа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31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северо-западный, северный 6-11 м/с. Температура воздуха ночью 14-16, днем 28-30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02 августа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Ясно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8324946"/>
              </p:ext>
            </p:extLst>
          </p:nvPr>
        </p:nvGraphicFramePr>
        <p:xfrm>
          <a:off x="5049291" y="4016519"/>
          <a:ext cx="4613617" cy="2331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0862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6257" y="2105994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августа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02 августа 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3254" y="3260948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Тілеубергенова А.А./Сұлтанова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51435</TotalTime>
  <Words>596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6093</cp:revision>
  <cp:lastPrinted>2021-02-03T11:37:00Z</cp:lastPrinted>
  <dcterms:created xsi:type="dcterms:W3CDTF">2018-03-27T06:03:00Z</dcterms:created>
  <dcterms:modified xsi:type="dcterms:W3CDTF">2025-07-31T09:30:40Z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