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8975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9249721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июля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 северо-восточный с переходом на юго-восточный 9-14 м/с. Температура воздуха ночью 23-25, днем 34-36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августа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 тепл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28568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3956</cp:revision>
  <cp:lastPrinted>2021-10-15T03:50:29Z</cp:lastPrinted>
  <dcterms:created xsi:type="dcterms:W3CDTF">2018-03-27T06:03:00Z</dcterms:created>
  <dcterms:modified xsi:type="dcterms:W3CDTF">2025-07-31T08:03:22Z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