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2727592732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ru-RU" dirty="0"/>
                        <a:t>212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dirty="0"/>
                        <a:t> </a:t>
                      </a: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31 июля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31 июля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64947" y="179392"/>
            <a:ext cx="4883109" cy="227818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01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31 ию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01 августа</a:t>
            </a:r>
          </a:p>
          <a:p>
            <a:pPr algn="just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временами дождь, гроза, днем град, шквал. Ветер юго-западный с переходом на северо-западный 9-14, днем порывы 15-20 м/с. Температура воздуха ночью 12-14, днем 22-24 тепла.</a:t>
            </a:r>
            <a:endParaRPr lang="ru-RU" altLang="ru-RU" sz="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02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01 августа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02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временами дождь, гроза, днем град, шквал. Ветер юго-западный 9-14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12-14 тепла.</a:t>
            </a:r>
          </a:p>
          <a:p>
            <a:pPr algn="just"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4977132" y="2236788"/>
            <a:ext cx="4756106" cy="83099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2405240622"/>
              </p:ext>
            </p:extLst>
          </p:nvPr>
        </p:nvGraphicFramePr>
        <p:xfrm>
          <a:off x="5024437" y="4140200"/>
          <a:ext cx="4667248" cy="2043927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3091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365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1474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3,7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1083FC70-BACB-4048-ADBC-98837F34A9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318091"/>
            <a:ext cx="4824412" cy="276999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>
                <a:latin typeface="Times New Roman"/>
                <a:ea typeface="Times New Roman"/>
                <a:cs typeface="Times New Roman"/>
                <a:sym typeface="Times New Roman"/>
              </a:rPr>
              <a:t>Кеңшілік Ы.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962</TotalTime>
  <Words>659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126</cp:revision>
  <dcterms:modified xsi:type="dcterms:W3CDTF">2025-07-31T07:49:52Z</dcterms:modified>
</cp:coreProperties>
</file>