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212</a:t>
            </a: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31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05482" y="132243"/>
            <a:ext cx="496728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01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31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0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днем кратковременный дождь, гроза. Ветер </a:t>
            </a:r>
            <a:r>
              <a:rPr lang="kk-KZ" dirty="0">
                <a:solidFill>
                  <a:schemeClr val="tx1"/>
                </a:solidFill>
              </a:rPr>
              <a:t>северо-западный 3-8, днем порывы 18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20-22</a:t>
            </a:r>
            <a:r>
              <a:rPr lang="kk-KZ" dirty="0">
                <a:solidFill>
                  <a:schemeClr val="tx1"/>
                </a:solidFill>
              </a:rPr>
              <a:t>, днем 31-33 тепла</a:t>
            </a:r>
            <a:r>
              <a:rPr lang="kk-KZ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ночь 02 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21 ч. 01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августа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02 августа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>
                <a:solidFill>
                  <a:schemeClr val="tx1"/>
                </a:solidFill>
              </a:rPr>
              <a:t>северо-западный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Температура </a:t>
            </a:r>
            <a:r>
              <a:rPr lang="ru-RU" sz="1100" dirty="0">
                <a:solidFill>
                  <a:schemeClr val="tx1"/>
                </a:solidFill>
              </a:rPr>
              <a:t>воздуха </a:t>
            </a:r>
            <a:r>
              <a:rPr lang="ru-RU" sz="1100" dirty="0" smtClean="0">
                <a:solidFill>
                  <a:schemeClr val="tx1"/>
                </a:solidFill>
              </a:rPr>
              <a:t>18-20 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8998493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614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 августа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02 августа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31 июля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26224</TotalTime>
  <Words>776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6172</cp:revision>
  <cp:lastPrinted>2021-07-01T09:11:30Z</cp:lastPrinted>
  <dcterms:created xsi:type="dcterms:W3CDTF">2018-03-27T06:03:00Z</dcterms:created>
  <dcterms:modified xsi:type="dcterms:W3CDTF">2025-07-31T06:04:24Z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