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124075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по 20 ч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 9-14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днем 2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-2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056083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августа, ночью 02 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28666</TotalTime>
  <Words>602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4950</cp:revision>
  <cp:lastPrinted>2021-07-01T03:56:27Z</cp:lastPrinted>
  <dcterms:created xsi:type="dcterms:W3CDTF">2018-03-27T06:03:00Z</dcterms:created>
  <dcterms:modified xsi:type="dcterms:W3CDTF">2025-07-31T07:17:11Z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