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>
        <p:scale>
          <a:sx n="89" d="100"/>
          <a:sy n="89" d="100"/>
        </p:scale>
        <p:origin x="1579" y="5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9491768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212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31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7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дождь, гроза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9-14, днем 15-20 м/с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ночью 14-16, днем 26-28 тепла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02 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01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дождь, гроза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воздуха 14-16</a:t>
            </a:r>
            <a:r>
              <a:rPr lang="kk-KZ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1845279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августа, ночью 02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Анохина И.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46930</TotalTime>
  <Words>665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6906</cp:revision>
  <cp:lastPrinted>2025-07-15T07:11:21Z</cp:lastPrinted>
  <dcterms:created xsi:type="dcterms:W3CDTF">2018-03-27T06:03:00Z</dcterms:created>
  <dcterms:modified xsi:type="dcterms:W3CDTF">2025-07-31T06:00:55Z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