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48287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гроза, град. Ночью шквала, пыльная буря. Ветер северо-западный ночью 7-12, порывы 15-20, днем 6-11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16-18, днем 29-31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4-9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03391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22069131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15210</TotalTime>
  <Words>582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3671</cp:revision>
  <cp:lastPrinted>2021-07-01T03:56:27Z</cp:lastPrinted>
  <dcterms:created xsi:type="dcterms:W3CDTF">2018-03-27T06:03:00Z</dcterms:created>
  <dcterms:modified xsi:type="dcterms:W3CDTF">2025-07-31T06:48:12Z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