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749537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31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776530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88951"/>
            <a:ext cx="4726961" cy="1523494"/>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01 тамызға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31 шілде с. 20-ден 01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KZ" sz="1100" dirty="0">
                <a:latin typeface="Times New Roman" panose="02020603050405020304" pitchFamily="18" charset="0"/>
                <a:cs typeface="Times New Roman" panose="02020603050405020304" pitchFamily="18" charset="0"/>
              </a:rPr>
              <a:t>ңтүстік-батыстан</a:t>
            </a:r>
            <a:r>
              <a:rPr lang="kk-KZ" dirty="0"/>
              <a:t> </a:t>
            </a:r>
            <a:r>
              <a:rPr lang="kk-KZ" sz="1100" dirty="0">
                <a:latin typeface="Times New Roman" panose="02020603050405020304" pitchFamily="18" charset="0"/>
                <a:cs typeface="Times New Roman" panose="02020603050405020304" pitchFamily="18" charset="0"/>
              </a:rPr>
              <a:t>жел соғады, күші 9-14, күндіз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14-16, күндіз 26-28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02 тамызға</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050" b="1" dirty="0">
                <a:latin typeface="Times New Roman" panose="02020603050405020304" pitchFamily="18" charset="0"/>
                <a:cs typeface="Times New Roman" panose="02020603050405020304" pitchFamily="18" charset="0"/>
              </a:rPr>
              <a:t>с. 20-ден 02 </a:t>
            </a:r>
            <a:r>
              <a:rPr lang="kk-KZ" sz="1050" b="1" kern="1400" dirty="0">
                <a:latin typeface="Times New Roman" panose="02020603050405020304" pitchFamily="18" charset="0"/>
                <a:cs typeface="Times New Roman" panose="02020603050405020304" pitchFamily="18" charset="0"/>
              </a:rPr>
              <a:t>тамыз</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О</a:t>
            </a:r>
            <a:r>
              <a:rPr lang="ru-KZ" sz="1100" dirty="0">
                <a:latin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cs typeface="Times New Roman" panose="02020603050405020304" pitchFamily="18" charset="0"/>
              </a:rPr>
              <a:t> жел соғады, күші 9-14 м/с. Ауа </a:t>
            </a:r>
            <a:r>
              <a:rPr lang="kk-KZ" sz="1100">
                <a:latin typeface="Times New Roman" panose="02020603050405020304" pitchFamily="18" charset="0"/>
                <a:cs typeface="Times New Roman" panose="02020603050405020304" pitchFamily="18" charset="0"/>
              </a:rPr>
              <a:t>температурасы 14-16 </a:t>
            </a:r>
            <a:r>
              <a:rPr lang="kk-KZ" sz="1100" dirty="0">
                <a:latin typeface="Times New Roman" panose="02020603050405020304" pitchFamily="18" charset="0"/>
                <a:cs typeface="Times New Roman" panose="02020603050405020304" pitchFamily="18" charset="0"/>
              </a:rPr>
              <a:t>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02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43298</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6606</cp:revision>
  <cp:lastPrinted>2025-07-15T07:11:11Z</cp:lastPrinted>
  <dcterms:created xsi:type="dcterms:W3CDTF">2018-03-27T06:03:00Z</dcterms:created>
  <dcterms:modified xsi:type="dcterms:W3CDTF">2025-07-31T06:01:49Z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