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89" d="100"/>
          <a:sy n="89" d="100"/>
        </p:scale>
        <p:origin x="300" y="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59103610"/>
              </p:ext>
            </p:extLst>
          </p:nvPr>
        </p:nvGraphicFramePr>
        <p:xfrm>
          <a:off x="307976" y="2708920"/>
          <a:ext cx="4386677" cy="2520280"/>
        </p:xfrm>
        <a:graphic>
          <a:graphicData uri="http://schemas.openxmlformats.org/drawingml/2006/table">
            <a:tbl>
              <a:tblPr/>
              <a:tblGrid>
                <a:gridCol w="4386677">
                  <a:extLst>
                    <a:ext uri="{9D8B030D-6E8A-4147-A177-3AD203B41FA5}">
                      <a16:colId xmlns:a16="http://schemas.microsoft.com/office/drawing/2014/main" xmlns="" val="20000"/>
                    </a:ext>
                  </a:extLst>
                </a:gridCol>
              </a:tblGrid>
              <a:tr h="25202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212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ru-RU"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a:t>
                      </a:r>
                      <a:r>
                        <a:rPr lang="ru-RU" altLang="x-none" sz="1400" b="1" i="1" dirty="0">
                          <a:solidFill>
                            <a:srgbClr val="002060"/>
                          </a:solidFill>
                          <a:latin typeface="Times New Roman" panose="02020603050405020304" pitchFamily="18" charset="0"/>
                          <a:cs typeface="Times New Roman" panose="02020603050405020304" pitchFamily="18" charset="0"/>
                        </a:rPr>
                        <a:t>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31 шілде</a:t>
                      </a:r>
                      <a:endParaRPr kumimoji="0" lang="kk-KZ" sz="1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24389" y="114301"/>
            <a:ext cx="4681538" cy="2339102"/>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r>
              <a:rPr lang="ru-RU" altLang="ru-RU" sz="1200" b="1" dirty="0" smtClean="0">
                <a:latin typeface="Times New Roman" panose="02020603050405020304" pitchFamily="18" charset="0"/>
                <a:cs typeface="Times New Roman" panose="02020603050405020304" pitchFamily="18" charset="0"/>
              </a:rPr>
              <a:t>                                       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01 тамызға </a:t>
            </a:r>
            <a:endParaRPr lang="kk-KZ" sz="1200" b="1" dirty="0" smtClean="0">
              <a:solidFill>
                <a:prstClr val="black"/>
              </a:solidFill>
              <a:latin typeface="Times New Roman" panose="02020603050405020304" pitchFamily="18" charset="0"/>
              <a:cs typeface="Times New Roman" panose="02020603050405020304" pitchFamily="18" charset="0"/>
            </a:endParaRPr>
          </a:p>
          <a:p>
            <a:r>
              <a:rPr lang="kk-KZ" altLang="ru-RU" sz="1200" b="1" dirty="0" smtClean="0">
                <a:solidFill>
                  <a:prstClr val="black"/>
                </a:solidFill>
                <a:latin typeface="Times New Roman" panose="02020603050405020304" pitchFamily="18" charset="0"/>
                <a:cs typeface="Times New Roman" panose="02020603050405020304" pitchFamily="18" charset="0"/>
              </a:rPr>
              <a:t>31 шілде сағ. 20-ден </a:t>
            </a:r>
            <a:r>
              <a:rPr lang="kk-KZ" sz="1200" b="1" dirty="0" smtClean="0">
                <a:solidFill>
                  <a:prstClr val="black"/>
                </a:solidFill>
                <a:latin typeface="Times New Roman" panose="02020603050405020304" pitchFamily="18" charset="0"/>
                <a:cs typeface="Times New Roman" panose="02020603050405020304" pitchFamily="18" charset="0"/>
              </a:rPr>
              <a:t>бастап</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01 </a:t>
            </a:r>
            <a:r>
              <a:rPr lang="kk-KZ" sz="1200" b="1" dirty="0" smtClean="0">
                <a:solidFill>
                  <a:prstClr val="black"/>
                </a:solidFill>
                <a:latin typeface="Times New Roman" panose="02020603050405020304" pitchFamily="18" charset="0"/>
                <a:cs typeface="Times New Roman" panose="02020603050405020304" pitchFamily="18" charset="0"/>
              </a:rPr>
              <a:t>тамыз </a:t>
            </a:r>
            <a:r>
              <a:rPr lang="kk-KZ" altLang="ru-RU" sz="1200" b="1" dirty="0" smtClean="0">
                <a:solidFill>
                  <a:prstClr val="black"/>
                </a:solidFill>
                <a:latin typeface="Times New Roman" panose="02020603050405020304" pitchFamily="18" charset="0"/>
                <a:cs typeface="Times New Roman" panose="02020603050405020304" pitchFamily="18" charset="0"/>
              </a:rPr>
              <a:t>2025 ж. сағ. 20-дейін</a:t>
            </a:r>
          </a:p>
          <a:p>
            <a:pPr lvl="0" algn="just"/>
            <a:r>
              <a:rPr lang="ru-RU" sz="1200" dirty="0" smtClean="0">
                <a:solidFill>
                  <a:prstClr val="black"/>
                </a:solidFill>
                <a:latin typeface="Times New Roman" panose="02020603050405020304" pitchFamily="18" charset="0"/>
                <a:cs typeface="Times New Roman" panose="02020603050405020304" pitchFamily="18" charset="0"/>
              </a:rPr>
              <a:t>Бұлтты, </a:t>
            </a:r>
            <a:r>
              <a:rPr lang="kk-KZ" sz="1200" dirty="0" smtClean="0">
                <a:latin typeface="Times New Roman" panose="02020603050405020304" pitchFamily="18" charset="0"/>
                <a:ea typeface="Times New Roman" panose="02020603050405020304" pitchFamily="18" charset="0"/>
              </a:rPr>
              <a:t>жаңбыр, н</a:t>
            </a:r>
            <a:r>
              <a:rPr lang="kk-KZ" sz="1200" dirty="0" smtClean="0">
                <a:latin typeface="Times New Roman" panose="02020603050405020304" pitchFamily="18" charset="0"/>
                <a:ea typeface="Times New Roman" panose="02020603050405020304" pitchFamily="18" charset="0"/>
                <a:cs typeface="Times New Roman" panose="02020603050405020304" pitchFamily="18" charset="0"/>
              </a:rPr>
              <a:t>айзағай. </a:t>
            </a:r>
            <a:r>
              <a:rPr lang="kk-KZ" sz="1200" kern="900" dirty="0" smtClean="0">
                <a:solidFill>
                  <a:srgbClr val="000000"/>
                </a:solidFill>
                <a:latin typeface="Times New Roman" panose="02020603050405020304" pitchFamily="18" charset="0"/>
                <a:ea typeface="Times New Roman" panose="02020603050405020304" pitchFamily="18" charset="0"/>
              </a:rPr>
              <a:t>Солтүстіктен </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жел </a:t>
            </a:r>
            <a:r>
              <a:rPr lang="kk-KZ" sz="1200" dirty="0" smtClean="0">
                <a:solidFill>
                  <a:prstClr val="black"/>
                </a:solidFill>
                <a:latin typeface="Times New Roman" panose="02020603050405020304" pitchFamily="18" charset="0"/>
                <a:cs typeface="Times New Roman" panose="02020603050405020304" pitchFamily="18" charset="0"/>
              </a:rPr>
              <a:t>соғады, күші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9-14м/с</a:t>
            </a:r>
            <a:r>
              <a:rPr lang="kk-KZ" sz="1200" kern="900" dirty="0" smtClean="0">
                <a:solidFill>
                  <a:srgbClr val="000000"/>
                </a:solidFill>
                <a:latin typeface="Times New Roman" panose="02020603050405020304" pitchFamily="18" charset="0"/>
                <a:ea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15-17,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22-24 </a:t>
            </a:r>
            <a:r>
              <a:rPr lang="kk-KZ" sz="1200" kern="900" dirty="0" smtClean="0">
                <a:solidFill>
                  <a:srgbClr val="000000"/>
                </a:solidFill>
                <a:latin typeface="Times New Roman" panose="02020603050405020304" pitchFamily="18" charset="0"/>
                <a:ea typeface="Times New Roman" panose="02020603050405020304" pitchFamily="18" charset="0"/>
              </a:rPr>
              <a:t>градус </a:t>
            </a:r>
            <a:r>
              <a:rPr lang="kk-KZ" sz="1200" kern="900" dirty="0">
                <a:solidFill>
                  <a:srgbClr val="000000"/>
                </a:solidFill>
                <a:latin typeface="Times New Roman" panose="02020603050405020304" pitchFamily="18" charset="0"/>
                <a:ea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p>
          <a:p>
            <a:endParaRPr lang="kk-KZ" sz="1200" kern="900" dirty="0">
              <a:solidFill>
                <a:srgbClr val="000000"/>
              </a:solidFill>
              <a:latin typeface="Times New Roman" panose="02020603050405020304" pitchFamily="18" charset="0"/>
              <a:ea typeface="Times New Roman" panose="02020603050405020304" pitchFamily="18" charset="0"/>
            </a:endParaRPr>
          </a:p>
          <a:p>
            <a:pPr algn="just"/>
            <a:r>
              <a:rPr lang="kk-KZ" sz="1200" kern="900" dirty="0" smtClean="0">
                <a:solidFill>
                  <a:srgbClr val="000000"/>
                </a:solidFill>
                <a:latin typeface="Times New Roman" panose="02020603050405020304" pitchFamily="18" charset="0"/>
                <a:ea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2025 жылғы </a:t>
            </a:r>
            <a:r>
              <a:rPr lang="kk-KZ" sz="1200" b="1" dirty="0" smtClean="0">
                <a:solidFill>
                  <a:prstClr val="black"/>
                </a:solidFill>
                <a:latin typeface="Times New Roman" panose="02020603050405020304" pitchFamily="18" charset="0"/>
                <a:cs typeface="Times New Roman" panose="02020603050405020304" pitchFamily="18" charset="0"/>
              </a:rPr>
              <a:t>02 тамызға </a:t>
            </a:r>
            <a:endParaRPr lang="kk-KZ" sz="1200" b="1" dirty="0">
              <a:solidFill>
                <a:prstClr val="black"/>
              </a:solidFill>
              <a:latin typeface="Times New Roman" panose="02020603050405020304" pitchFamily="18" charset="0"/>
              <a:cs typeface="Times New Roman" panose="02020603050405020304" pitchFamily="18" charset="0"/>
            </a:endParaRPr>
          </a:p>
          <a:p>
            <a:pPr lvl="0" algn="just"/>
            <a:r>
              <a:rPr lang="kk-KZ" altLang="ru-RU" sz="1200" b="1" dirty="0">
                <a:solidFill>
                  <a:prstClr val="black"/>
                </a:solidFill>
                <a:latin typeface="Times New Roman" panose="02020603050405020304" pitchFamily="18" charset="0"/>
                <a:cs typeface="Times New Roman" panose="02020603050405020304" pitchFamily="18" charset="0"/>
              </a:rPr>
              <a:t>01 </a:t>
            </a:r>
            <a:r>
              <a:rPr lang="kk-KZ" altLang="ru-RU" sz="1200" b="1" dirty="0" smtClean="0">
                <a:solidFill>
                  <a:prstClr val="black"/>
                </a:solidFill>
                <a:latin typeface="Times New Roman" panose="02020603050405020304" pitchFamily="18" charset="0"/>
                <a:cs typeface="Times New Roman" panose="02020603050405020304" pitchFamily="18" charset="0"/>
              </a:rPr>
              <a:t>тамыз </a:t>
            </a:r>
            <a:r>
              <a:rPr lang="kk-KZ" sz="1200" b="1" dirty="0" smtClean="0">
                <a:latin typeface="Times New Roman" panose="02020603050405020304" pitchFamily="18" charset="0"/>
                <a:cs typeface="Times New Roman" panose="02020603050405020304" pitchFamily="18" charset="0"/>
              </a:rPr>
              <a:t>сағ. 20-ден бастап </a:t>
            </a:r>
            <a:r>
              <a:rPr lang="kk-KZ" sz="1200" b="1" dirty="0" smtClean="0">
                <a:solidFill>
                  <a:prstClr val="black"/>
                </a:solidFill>
                <a:latin typeface="Times New Roman" panose="02020603050405020304" pitchFamily="18" charset="0"/>
                <a:cs typeface="Times New Roman" panose="02020603050405020304" pitchFamily="18" charset="0"/>
              </a:rPr>
              <a:t>02 </a:t>
            </a:r>
            <a:r>
              <a:rPr lang="kk-KZ" sz="1200" b="1" dirty="0" smtClean="0">
                <a:solidFill>
                  <a:prstClr val="black"/>
                </a:solidFill>
                <a:latin typeface="Times New Roman" panose="02020603050405020304" pitchFamily="18" charset="0"/>
                <a:cs typeface="Times New Roman" panose="02020603050405020304" pitchFamily="18" charset="0"/>
              </a:rPr>
              <a:t>тамыз </a:t>
            </a:r>
            <a:r>
              <a:rPr lang="kk-KZ" altLang="ru-RU" sz="1200" b="1" dirty="0" smtClean="0">
                <a:solidFill>
                  <a:prstClr val="black"/>
                </a:solidFill>
                <a:latin typeface="Times New Roman" panose="02020603050405020304" pitchFamily="18" charset="0"/>
                <a:cs typeface="Times New Roman" panose="02020603050405020304" pitchFamily="18" charset="0"/>
              </a:rPr>
              <a:t>2025 ж.</a:t>
            </a:r>
            <a:r>
              <a:rPr lang="kk-KZ" sz="1200" b="1" dirty="0" smtClean="0">
                <a:latin typeface="Times New Roman" panose="02020603050405020304" pitchFamily="18" charset="0"/>
                <a:cs typeface="Times New Roman" panose="02020603050405020304" pitchFamily="18" charset="0"/>
              </a:rPr>
              <a:t> сағ. 08-ға дейін </a:t>
            </a:r>
          </a:p>
          <a:p>
            <a:pPr lvl="0" algn="just"/>
            <a:r>
              <a:rPr lang="kk-KZ" sz="1200" dirty="0" smtClean="0">
                <a:latin typeface="Times New Roman" panose="02020603050405020304" pitchFamily="18" charset="0"/>
                <a:ea typeface="Times New Roman" panose="02020603050405020304" pitchFamily="18" charset="0"/>
              </a:rPr>
              <a:t>Көшпелі б</a:t>
            </a:r>
            <a:r>
              <a:rPr lang="ru-RU" sz="1200" dirty="0" err="1" smtClean="0">
                <a:solidFill>
                  <a:prstClr val="black"/>
                </a:solidFill>
                <a:latin typeface="Times New Roman" panose="02020603050405020304" pitchFamily="18" charset="0"/>
                <a:cs typeface="Times New Roman" panose="02020603050405020304" pitchFamily="18" charset="0"/>
              </a:rPr>
              <a:t>ұлтты</a:t>
            </a:r>
            <a:r>
              <a:rPr lang="ru-RU" sz="1200" dirty="0" smtClean="0">
                <a:solidFill>
                  <a:prstClr val="black"/>
                </a:solidFill>
                <a:latin typeface="Times New Roman" panose="02020603050405020304" pitchFamily="18" charset="0"/>
                <a:cs typeface="Times New Roman" panose="02020603050405020304" pitchFamily="18" charset="0"/>
              </a:rPr>
              <a:t>,</a:t>
            </a:r>
            <a:r>
              <a:rPr lang="kk-KZ" sz="1200" kern="900" dirty="0">
                <a:solidFill>
                  <a:srgbClr val="000000"/>
                </a:solidFill>
                <a:latin typeface="Times New Roman" panose="02020603050405020304" pitchFamily="18" charset="0"/>
                <a:ea typeface="Times New Roman" panose="02020603050405020304" pitchFamily="18" charset="0"/>
              </a:rPr>
              <a:t> </a:t>
            </a:r>
            <a:r>
              <a:rPr lang="ru-RU" sz="1200" dirty="0" smtClean="0">
                <a:latin typeface="Times New Roman" panose="02020603050405020304" pitchFamily="18" charset="0"/>
                <a:ea typeface="Times New Roman" panose="02020603050405020304" pitchFamily="18" charset="0"/>
              </a:rPr>
              <a:t>жауын-шашынсыз</a:t>
            </a:r>
            <a:r>
              <a:rPr lang="kk-KZ" sz="1200" dirty="0" smtClean="0">
                <a:latin typeface="Times New Roman" panose="02020603050405020304" pitchFamily="18" charset="0"/>
                <a:ea typeface="Times New Roman" panose="02020603050405020304" pitchFamily="18" charset="0"/>
                <a:cs typeface="Times New Roman" panose="02020603050405020304" pitchFamily="18" charset="0"/>
              </a:rPr>
              <a:t>. </a:t>
            </a:r>
            <a:r>
              <a:rPr lang="kk-KZ" sz="1200" kern="900" dirty="0">
                <a:solidFill>
                  <a:srgbClr val="000000"/>
                </a:solidFill>
                <a:latin typeface="Times New Roman" panose="02020603050405020304" pitchFamily="18" charset="0"/>
                <a:ea typeface="Times New Roman" panose="02020603050405020304" pitchFamily="18" charset="0"/>
              </a:rPr>
              <a:t>Солтүстік-шығыстан </a:t>
            </a:r>
            <a:r>
              <a:rPr lang="kk-KZ" sz="1200" kern="900" dirty="0" smtClean="0">
                <a:solidFill>
                  <a:srgbClr val="000000"/>
                </a:solidFill>
                <a:latin typeface="Times New Roman" panose="02020603050405020304" pitchFamily="18" charset="0"/>
                <a:ea typeface="Times New Roman" panose="02020603050405020304" pitchFamily="18" charset="0"/>
              </a:rPr>
              <a:t>жел соғады, </a:t>
            </a:r>
            <a:r>
              <a:rPr lang="kk-KZ" sz="1200" kern="900" dirty="0">
                <a:solidFill>
                  <a:srgbClr val="000000"/>
                </a:solidFill>
                <a:latin typeface="Times New Roman" panose="02020603050405020304" pitchFamily="18" charset="0"/>
                <a:ea typeface="Times New Roman" panose="02020603050405020304" pitchFamily="18" charset="0"/>
              </a:rPr>
              <a:t>күші </a:t>
            </a:r>
            <a:r>
              <a:rPr lang="kk-KZ" sz="1200" kern="900" dirty="0" smtClean="0">
                <a:solidFill>
                  <a:srgbClr val="000000"/>
                </a:solidFill>
                <a:latin typeface="Times New Roman" panose="02020603050405020304" pitchFamily="18" charset="0"/>
                <a:ea typeface="Times New Roman" panose="02020603050405020304" pitchFamily="18" charset="0"/>
              </a:rPr>
              <a:t>9-14 м/с</a:t>
            </a:r>
            <a:r>
              <a:rPr lang="ru-RU"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 Ауа температурасы 11-13 </a:t>
            </a:r>
            <a:r>
              <a:rPr lang="kk-KZ" sz="1200" kern="900" dirty="0" smtClean="0">
                <a:solidFill>
                  <a:srgbClr val="000000"/>
                </a:solidFill>
                <a:latin typeface="Times New Roman" panose="02020603050405020304" pitchFamily="18" charset="0"/>
                <a:ea typeface="Times New Roman" panose="02020603050405020304" pitchFamily="18" charset="0"/>
              </a:rPr>
              <a:t>градус жылы</a:t>
            </a:r>
            <a:r>
              <a:rPr lang="ru-RU" sz="1200" kern="900" dirty="0" smtClean="0">
                <a:solidFill>
                  <a:srgbClr val="000000"/>
                </a:solidFill>
                <a:latin typeface="Times New Roman" panose="02020603050405020304" pitchFamily="18" charset="0"/>
                <a:ea typeface="Times New Roman" panose="02020603050405020304" pitchFamily="18" charset="0"/>
              </a:rPr>
              <a:t>.</a:t>
            </a:r>
            <a:endParaRPr lang="kk-KZ" sz="1200" dirty="0" smtClean="0">
              <a:solidFill>
                <a:prstClr val="black"/>
              </a:solidFill>
              <a:latin typeface="Times New Roman" panose="02020603050405020304" pitchFamily="18" charset="0"/>
              <a:cs typeface="Times New Roman" panose="02020603050405020304" pitchFamily="18" charset="0"/>
            </a:endParaRPr>
          </a:p>
          <a:p>
            <a:pPr lvl="0" algn="just"/>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958835037"/>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732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0.146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79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0.396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172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0.43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1985992280"/>
              </p:ext>
            </p:extLst>
          </p:nvPr>
        </p:nvGraphicFramePr>
        <p:xfrm>
          <a:off x="5079334" y="6248200"/>
          <a:ext cx="4780571" cy="579120"/>
        </p:xfrm>
        <a:graphic>
          <a:graphicData uri="http://schemas.openxmlformats.org/drawingml/2006/table">
            <a:tbl>
              <a:tblPr/>
              <a:tblGrid>
                <a:gridCol w="4780571">
                  <a:extLst>
                    <a:ext uri="{9D8B030D-6E8A-4147-A177-3AD203B41FA5}">
                      <a16:colId xmlns:a16="http://schemas.microsoft.com/office/drawing/2014/main" xmlns=""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31 шілде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79334" y="3373579"/>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84250" y="2391006"/>
            <a:ext cx="4658462"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a:solidFill>
                  <a:prstClr val="black"/>
                </a:solidFill>
                <a:latin typeface="Times New Roman" panose="02020603050405020304" pitchFamily="18" charset="0"/>
                <a:cs typeface="Times New Roman" panose="02020603050405020304" pitchFamily="18" charset="0"/>
              </a:rPr>
              <a:t>01 </a:t>
            </a:r>
            <a:r>
              <a:rPr lang="ru-RU" sz="1200" smtClean="0">
                <a:solidFill>
                  <a:prstClr val="black"/>
                </a:solidFill>
                <a:latin typeface="Times New Roman" panose="02020603050405020304" pitchFamily="18" charset="0"/>
                <a:cs typeface="Times New Roman" panose="02020603050405020304" pitchFamily="18" charset="0"/>
              </a:rPr>
              <a:t>тамызға</a:t>
            </a:r>
            <a:r>
              <a:rPr lang="kk-KZ" sz="1200" dirty="0" smtClean="0">
                <a:solidFill>
                  <a:prstClr val="black"/>
                </a:solidFill>
                <a:latin typeface="Times New Roman" panose="02020603050405020304" pitchFamily="18" charset="0"/>
                <a:cs typeface="Times New Roman" panose="02020603050405020304" pitchFamily="18" charset="0"/>
              </a:rPr>
              <a:t>, т</a:t>
            </a:r>
            <a:r>
              <a:rPr lang="ru-RU" sz="1200" dirty="0" err="1" smtClean="0">
                <a:solidFill>
                  <a:prstClr val="black"/>
                </a:solidFill>
                <a:latin typeface="Times New Roman" panose="02020603050405020304" pitchFamily="18" charset="0"/>
                <a:cs typeface="Times New Roman" panose="02020603050405020304" pitchFamily="18" charset="0"/>
              </a:rPr>
              <a:t>үнде</a:t>
            </a:r>
            <a:r>
              <a:rPr lang="ru-RU" sz="1200" dirty="0" smtClean="0">
                <a:solidFill>
                  <a:prstClr val="black"/>
                </a:solidFill>
                <a:latin typeface="Times New Roman" panose="02020603050405020304" pitchFamily="18" charset="0"/>
                <a:cs typeface="Times New Roman" panose="02020603050405020304" pitchFamily="18" charset="0"/>
              </a:rPr>
              <a:t> 02 </a:t>
            </a:r>
            <a:r>
              <a:rPr lang="ru-RU" sz="1200" dirty="0" err="1" smtClean="0">
                <a:solidFill>
                  <a:prstClr val="black"/>
                </a:solidFill>
                <a:latin typeface="Times New Roman" panose="02020603050405020304" pitchFamily="18" charset="0"/>
                <a:cs typeface="Times New Roman" panose="02020603050405020304" pitchFamily="18" charset="0"/>
              </a:rPr>
              <a:t>тамыз</a:t>
            </a:r>
            <a:r>
              <a:rPr lang="kk-KZ" sz="1200" dirty="0" smtClean="0">
                <a:solidFill>
                  <a:prstClr val="black"/>
                </a:solidFill>
                <a:latin typeface="Times New Roman" panose="02020603050405020304" pitchFamily="18" charset="0"/>
                <a:cs typeface="Times New Roman" panose="02020603050405020304" pitchFamily="18" charset="0"/>
              </a:rPr>
              <a:t>ғ</a:t>
            </a:r>
            <a:r>
              <a:rPr lang="ru-RU" sz="1200" dirty="0" smtClean="0">
                <a:solidFill>
                  <a:prstClr val="black"/>
                </a:solidFill>
                <a:latin typeface="Times New Roman" panose="02020603050405020304" pitchFamily="18" charset="0"/>
                <a:cs typeface="Times New Roman" panose="02020603050405020304" pitchFamily="18" charset="0"/>
              </a:rPr>
              <a:t>а </a:t>
            </a:r>
            <a:r>
              <a:rPr lang="ru-RU" sz="1200" dirty="0" smtClean="0">
                <a:solidFill>
                  <a:prstClr val="black"/>
                </a:solidFill>
                <a:latin typeface="Times New Roman" panose="02020603050405020304" pitchFamily="18" charset="0"/>
                <a:cs typeface="Times New Roman" panose="02020603050405020304" pitchFamily="18" charset="0"/>
              </a:rPr>
              <a:t>2025 </a:t>
            </a:r>
            <a:r>
              <a:rPr lang="ru-RU" sz="1200" dirty="0">
                <a:solidFill>
                  <a:prstClr val="black"/>
                </a:solidFill>
                <a:latin typeface="Times New Roman" panose="02020603050405020304" pitchFamily="18" charset="0"/>
                <a:cs typeface="Times New Roman" panose="02020603050405020304" pitchFamily="18" charset="0"/>
              </a:rPr>
              <a:t>ж.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сейілу</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algn="just"/>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төмендеуі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gridCol w="44450"/>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54197" y="4587873"/>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087912215"/>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Зертхана</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en-US"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34</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29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lab_kos@meteo.kz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Метео</a:t>
                        </a:r>
                        <a:r>
                          <a:rPr lang="ru-RU" sz="800" baseline="0" dirty="0" smtClean="0">
                            <a:latin typeface="Times New Roman" panose="02020603050405020304" pitchFamily="18" charset="0"/>
                            <a:cs typeface="Times New Roman" panose="02020603050405020304" pitchFamily="18" charset="0"/>
                          </a:rPr>
                          <a:t> </a:t>
                        </a:r>
                        <a:r>
                          <a:rPr lang="ru-RU" sz="800" baseline="0" dirty="0" err="1" smtClean="0">
                            <a:latin typeface="Times New Roman" panose="02020603050405020304" pitchFamily="18" charset="0"/>
                            <a:cs typeface="Times New Roman" panose="02020603050405020304" pitchFamily="18" charset="0"/>
                          </a:rPr>
                          <a:t>болжам</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А</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Шибаршина</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25374</TotalTime>
  <Words>583</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4967</cp:revision>
  <cp:lastPrinted>2021-07-01T07:38:07Z</cp:lastPrinted>
  <dcterms:created xsi:type="dcterms:W3CDTF">2018-03-27T06:03:00Z</dcterms:created>
  <dcterms:modified xsi:type="dcterms:W3CDTF">2025-07-31T07:16:08Z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