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543771864"/>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573539059"/>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58</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0,361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527</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0,105</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31 </a:t>
            </a:r>
            <a:r>
              <a:rPr lang="kk-KZ" altLang="ru-RU" sz="1200" b="1" dirty="0" smtClean="0">
                <a:latin typeface="Times New Roman" pitchFamily="18" charset="0"/>
                <a:cs typeface="Times New Roman" pitchFamily="18" charset="0"/>
              </a:rPr>
              <a:t>шілде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01</a:t>
            </a:r>
            <a:r>
              <a:rPr lang="kk-KZ" altLang="ru-RU" sz="1150" b="1" dirty="0" smtClean="0">
                <a:latin typeface="Times New Roman" pitchFamily="18" charset="0"/>
                <a:cs typeface="Times New Roman" pitchFamily="18" charset="0"/>
              </a:rPr>
              <a:t> тамыз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31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01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         Көшпелі </a:t>
            </a:r>
            <a:r>
              <a:rPr lang="kk-KZ" sz="1200" kern="1400" dirty="0">
                <a:latin typeface="Times New Roman"/>
                <a:ea typeface="Times New Roman"/>
              </a:rPr>
              <a:t>бұлтты, жауын-шашынсыз. </a:t>
            </a:r>
            <a:r>
              <a:rPr lang="kk-KZ" sz="1200" kern="1400" dirty="0" smtClean="0">
                <a:latin typeface="Times New Roman"/>
                <a:ea typeface="Times New Roman"/>
              </a:rPr>
              <a:t>Солтүстік-шығыстан </a:t>
            </a:r>
            <a:r>
              <a:rPr lang="kk-KZ" sz="1200" kern="1400" dirty="0" smtClean="0">
                <a:latin typeface="Times New Roman"/>
                <a:ea typeface="Times New Roman"/>
              </a:rPr>
              <a:t>жел </a:t>
            </a:r>
            <a:r>
              <a:rPr lang="kk-KZ" sz="1200" kern="1400" dirty="0">
                <a:latin typeface="Times New Roman"/>
                <a:ea typeface="Times New Roman"/>
              </a:rPr>
              <a:t>соғады, күші түнде </a:t>
            </a:r>
            <a:r>
              <a:rPr lang="kk-KZ" sz="1200" kern="1400" dirty="0" smtClean="0">
                <a:latin typeface="Times New Roman"/>
                <a:ea typeface="Times New Roman"/>
              </a:rPr>
              <a:t>2-7</a:t>
            </a:r>
            <a:r>
              <a:rPr lang="kk-KZ" sz="1200" kern="1400" dirty="0" smtClean="0">
                <a:latin typeface="Times New Roman"/>
                <a:ea typeface="Times New Roman"/>
              </a:rPr>
              <a:t>, </a:t>
            </a:r>
            <a:r>
              <a:rPr lang="kk-KZ" sz="1200" kern="1400" dirty="0">
                <a:latin typeface="Times New Roman"/>
                <a:ea typeface="Times New Roman"/>
              </a:rPr>
              <a:t>күндіз </a:t>
            </a:r>
            <a:r>
              <a:rPr lang="kk-KZ" sz="1200" kern="1400" dirty="0" smtClean="0">
                <a:latin typeface="Times New Roman"/>
                <a:ea typeface="Times New Roman"/>
              </a:rPr>
              <a:t>8-13</a:t>
            </a:r>
            <a:r>
              <a:rPr lang="kk-KZ" sz="1200" kern="1400" dirty="0" smtClean="0">
                <a:latin typeface="Times New Roman"/>
                <a:ea typeface="Times New Roman"/>
              </a:rPr>
              <a:t> </a:t>
            </a:r>
            <a:r>
              <a:rPr lang="kk-KZ" sz="1200" kern="1400" dirty="0">
                <a:latin typeface="Times New Roman"/>
                <a:ea typeface="Times New Roman"/>
              </a:rPr>
              <a:t>м/с. Ауа температурасы түнде 20-22 жылы, күндіз 33-35 градус қатты ыстық</a:t>
            </a:r>
            <a:r>
              <a:rPr lang="kk-KZ" sz="1200" kern="1400" dirty="0" smtClean="0">
                <a:latin typeface="Times New Roman"/>
                <a:ea typeface="Times New Roman"/>
              </a:rPr>
              <a:t>.</a:t>
            </a: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01</a:t>
            </a:r>
            <a:r>
              <a:rPr lang="kk-KZ" altLang="ru-RU" sz="1150" b="1" dirty="0" smtClean="0">
                <a:latin typeface="Times New Roman" pitchFamily="18" charset="0"/>
                <a:cs typeface="Times New Roman" pitchFamily="18" charset="0"/>
              </a:rPr>
              <a:t> тамыз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02 </a:t>
            </a:r>
            <a:r>
              <a:rPr lang="ru-RU" altLang="ru-RU" sz="1150" b="1" dirty="0" err="1" smtClean="0">
                <a:latin typeface="Times New Roman" pitchFamily="18" charset="0"/>
                <a:cs typeface="Times New Roman" pitchFamily="18" charset="0"/>
              </a:rPr>
              <a:t>тамыз</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          Көшпелі бұлтты, жауын шашынсыз</a:t>
            </a:r>
            <a:r>
              <a:rPr lang="kk-KZ" sz="1200" kern="1400" dirty="0" smtClean="0">
                <a:latin typeface="Times New Roman"/>
                <a:ea typeface="Times New Roman"/>
              </a:rPr>
              <a:t>. </a:t>
            </a:r>
            <a:r>
              <a:rPr lang="kk-KZ" sz="1200" kern="1400" dirty="0" smtClean="0">
                <a:latin typeface="Times New Roman"/>
                <a:ea typeface="Times New Roman"/>
              </a:rPr>
              <a:t>Оң</a:t>
            </a:r>
            <a:r>
              <a:rPr lang="kk-KZ" sz="1200" kern="1400" dirty="0" smtClean="0">
                <a:latin typeface="Times New Roman"/>
                <a:ea typeface="Times New Roman"/>
              </a:rPr>
              <a:t>түстік-шығыстан </a:t>
            </a:r>
            <a:r>
              <a:rPr lang="kk-KZ" sz="1200" kern="1400" dirty="0" smtClean="0">
                <a:latin typeface="Times New Roman"/>
                <a:ea typeface="Times New Roman"/>
              </a:rPr>
              <a:t>жел соғады, күші </a:t>
            </a:r>
            <a:r>
              <a:rPr lang="kk-KZ" sz="1200" kern="1400" dirty="0" smtClean="0">
                <a:latin typeface="Times New Roman"/>
                <a:ea typeface="Times New Roman"/>
              </a:rPr>
              <a:t>2-7</a:t>
            </a:r>
            <a:r>
              <a:rPr lang="kk-KZ" sz="1200" kern="1400" dirty="0" smtClean="0">
                <a:latin typeface="Times New Roman"/>
                <a:ea typeface="Times New Roman"/>
              </a:rPr>
              <a:t> </a:t>
            </a:r>
            <a:r>
              <a:rPr lang="kk-KZ" sz="1200" kern="1400" dirty="0" smtClean="0">
                <a:latin typeface="Times New Roman"/>
                <a:ea typeface="Times New Roman"/>
              </a:rPr>
              <a:t>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22-24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prstClr val="black"/>
                </a:solidFill>
                <a:latin typeface="Times New Roman" panose="02020603050405020304" pitchFamily="18" charset="0"/>
                <a:cs typeface="Times New Roman" panose="02020603050405020304" pitchFamily="18" charset="0"/>
              </a:rPr>
              <a:t>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kk-KZ" altLang="ru-RU" sz="1200" b="1" i="1" dirty="0" smtClean="0">
                <a:solidFill>
                  <a:srgbClr val="000000"/>
                </a:solidFill>
                <a:latin typeface="Times New Roman" pitchFamily="18" charset="0"/>
                <a:cs typeface="Times New Roman" pitchFamily="18" charset="0"/>
              </a:rPr>
              <a:t>. </a:t>
            </a:r>
            <a:r>
              <a:rPr lang="kk-KZ" altLang="ru-RU" sz="1200" b="1" i="1" dirty="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29062</TotalTime>
  <Words>581</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4787</cp:revision>
  <cp:lastPrinted>2023-02-06T06:57:51Z</cp:lastPrinted>
  <dcterms:created xsi:type="dcterms:W3CDTF">2018-03-27T06:03:00Z</dcterms:created>
  <dcterms:modified xsi:type="dcterms:W3CDTF">2025-07-31T07:36:43Z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