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4377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87825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 күндіз </a:t>
            </a:r>
            <a:r>
              <a:rPr lang="kk-KZ" sz="1300" dirty="0">
                <a:effectLst/>
                <a:latin typeface="Times New Roman" panose="02020603050405020304" pitchFamily="18" charset="0"/>
                <a:ea typeface="Calibri" panose="020F0502020204030204" pitchFamily="34" charset="0"/>
              </a:rPr>
              <a:t>кей уақыттарда қатты жаңбыр жауады, найзағай, бұршақ, дауыл күтіледі</a:t>
            </a:r>
            <a:r>
              <a:rPr lang="kk-KZ" sz="1300" dirty="0">
                <a:latin typeface="Times New Roman" panose="02020603050405020304" pitchFamily="18" charset="0"/>
                <a:ea typeface="Calibri" panose="020F0502020204030204" pitchFamily="34" charset="0"/>
              </a:rPr>
              <a:t>. Түнде және таңертең тұман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9-14, күндіз </a:t>
            </a:r>
            <a:r>
              <a:rPr lang="kk-KZ" sz="1300">
                <a:latin typeface="Times New Roman" panose="02020603050405020304" pitchFamily="18" charset="0"/>
                <a:ea typeface="Calibri" panose="020F0502020204030204" pitchFamily="34" charset="0"/>
              </a:rPr>
              <a:t>екпіні 15-20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31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14132982"/>
              </p:ext>
            </p:extLst>
          </p:nvPr>
        </p:nvGraphicFramePr>
        <p:xfrm>
          <a:off x="4989512" y="4814107"/>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606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3644</cp:revision>
  <cp:lastPrinted>2021-07-01T07:38:07Z</cp:lastPrinted>
  <dcterms:created xsi:type="dcterms:W3CDTF">2018-03-27T06:03:00Z</dcterms:created>
  <dcterms:modified xsi:type="dcterms:W3CDTF">2025-07-31T06:17:21Z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