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491001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01 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31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кей уақыттарда жаңбыр, найзағай, бұршақ. Түнде дауыл, шаңды дауыл. Жел солтүстік-батыстан түнде 7-12, екпіні 15-20, күндіз 6-11 м/с. </a:t>
            </a:r>
            <a:r>
              <a:rPr lang="kk-KZ" sz="1200" dirty="0">
                <a:latin typeface="Times New Roman" panose="02020603050405020304" pitchFamily="18" charset="0"/>
                <a:cs typeface="Times New Roman" panose="02020603050405020304" pitchFamily="18" charset="0"/>
              </a:rPr>
              <a:t>Ауаның температурасы </a:t>
            </a:r>
            <a:r>
              <a:rPr lang="kk-KZ" sz="1200" dirty="0" smtClean="0">
                <a:latin typeface="Times New Roman" panose="02020603050405020304" pitchFamily="18" charset="0"/>
                <a:cs typeface="Times New Roman" panose="02020603050405020304" pitchFamily="18" charset="0"/>
              </a:rPr>
              <a:t>түнде 16-18, күндіз 29-31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тамызда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Жел солтүстік-батыстан 4-9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18-20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6096" y="2637546"/>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01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02 </a:t>
            </a:r>
            <a:r>
              <a:rPr lang="ru-RU" sz="1200" dirty="0" err="1" smtClean="0">
                <a:solidFill>
                  <a:schemeClr val="tx1"/>
                </a:solidFill>
                <a:latin typeface="Times New Roman" pitchFamily="18" charset="0"/>
                <a:cs typeface="Times New Roman" pitchFamily="18" charset="0"/>
              </a:rPr>
              <a:t>тамызға</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a:t>
            </a:r>
            <a:r>
              <a:rPr lang="ru-RU" sz="1200" dirty="0" err="1" smtClean="0">
                <a:solidFill>
                  <a:schemeClr val="tx1"/>
                </a:solidFill>
                <a:latin typeface="Times New Roman" pitchFamily="18" charset="0"/>
                <a:cs typeface="Times New Roman" pitchFamily="18" charset="0"/>
              </a:rPr>
              <a:t>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3354883"/>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0.096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1491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0.298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117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0.293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646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1.291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37990822"/>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endParaRPr lang="kk-KZ" altLang="x-none" sz="800" b="0" dirty="0" smtClean="0">
                          <a:latin typeface="Times New Roman" panose="02020603050405020304" pitchFamily="18" charset="0"/>
                          <a:cs typeface="Times New Roman" panose="02020603050405020304" pitchFamily="18" charset="0"/>
                        </a:endParaRPr>
                      </a:p>
                      <a:p>
                        <a:pPr lvl="0" eaLnBrk="1" hangingPunct="1">
                          <a:buNone/>
                        </a:pPr>
                        <a:r>
                          <a:rPr lang="kk-KZ" altLang="x-none" sz="800" b="0" baseline="0" smtClean="0">
                            <a:latin typeface="Times New Roman" panose="02020603050405020304" pitchFamily="18" charset="0"/>
                            <a:cs typeface="Times New Roman" panose="02020603050405020304" pitchFamily="18" charset="0"/>
                          </a:rPr>
                          <a:t>Тастаева С.</a:t>
                        </a:r>
                        <a:endParaRPr lang="ru-RU" altLang="x-none" sz="800" b="0"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16170</TotalTime>
  <Words>549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3790</cp:revision>
  <cp:lastPrinted>2021-07-01T07:38:07Z</cp:lastPrinted>
  <dcterms:created xsi:type="dcterms:W3CDTF">2018-03-27T06:03:00Z</dcterms:created>
  <dcterms:modified xsi:type="dcterms:W3CDTF">2025-07-31T06:46:59Z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