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56374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Оңтүстік-батыстан,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күндіз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Түнде және таңертең тұман. Солтүстік-батыстан, солтүстіктен </a:t>
            </a:r>
            <a:r>
              <a:rPr lang="kk-KZ" altLang="ru-RU" sz="1200" dirty="0" smtClean="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961108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26660</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4936</cp:revision>
  <cp:lastPrinted>2021-07-01T07:38:07Z</cp:lastPrinted>
  <dcterms:created xsi:type="dcterms:W3CDTF">2018-03-27T06:03:00Z</dcterms:created>
  <dcterms:modified xsi:type="dcterms:W3CDTF">2025-07-31T08:41:00Z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