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35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089098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тамызға </a:t>
            </a:r>
            <a:r>
              <a:rPr lang="ru-RU" altLang="ru-RU" sz="1100" b="1" dirty="0" smtClean="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31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тамызға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a:t>
            </a:r>
            <a:r>
              <a:rPr lang="kk-KZ" sz="1100" dirty="0" smtClean="0">
                <a:latin typeface="Times New Roman" pitchFamily="18" charset="0"/>
                <a:cs typeface="Times New Roman" pitchFamily="18" charset="0"/>
              </a:rPr>
              <a:t>бұршақ</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солтүстіктен </a:t>
            </a:r>
            <a:r>
              <a:rPr lang="kk-KZ" sz="1100" dirty="0">
                <a:latin typeface="Times New Roman" pitchFamily="18" charset="0"/>
                <a:cs typeface="Times New Roman" pitchFamily="18" charset="0"/>
              </a:rPr>
              <a:t>жел соғады, күші 9-14, күндіз екпіні 15-20 м/с.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тамызға 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С</a:t>
            </a:r>
            <a:r>
              <a:rPr lang="kk-KZ" sz="1100" smtClean="0">
                <a:latin typeface="Times New Roman" pitchFamily="18" charset="0"/>
                <a:cs typeface="Times New Roman" pitchFamily="18" charset="0"/>
              </a:rPr>
              <a:t>олтүстіктен</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солтүстік-шығыстан </a:t>
            </a:r>
            <a:r>
              <a:rPr lang="kk-KZ" sz="110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01 тамызда</a:t>
            </a:r>
            <a:r>
              <a:rPr lang="kk-KZ" altLang="ru-RU" sz="1100" dirty="0" smtClean="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02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smtClean="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Метеорологиялық 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Петропавл</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smtClean="0">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16774</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6673</cp:revision>
  <cp:lastPrinted>2021-07-01T03:56:27Z</cp:lastPrinted>
  <dcterms:created xsi:type="dcterms:W3CDTF">2018-03-27T06:03:00Z</dcterms:created>
  <dcterms:modified xsi:type="dcterms:W3CDTF">2025-07-31T07:37:43Z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