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463124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Оңтүстік-батыстан, батыстан жел соғады, күші 7-12, күндіз екпіні 15 м/с. Ауа температурасы түнде 14-16,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Түнде және таңертең тұман. Солтүстік-батыстан, солтүстіктен жел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1556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71</a:t>
                      </a:r>
                      <a:r>
                        <a:rPr lang="ru-RU" sz="1000" dirty="0" smtClean="0">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24758</TotalTime>
  <Words>585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4838</cp:revision>
  <cp:lastPrinted>2021-07-01T03:56:27Z</cp:lastPrinted>
  <dcterms:created xsi:type="dcterms:W3CDTF">2018-03-27T06:03:00Z</dcterms:created>
  <dcterms:modified xsi:type="dcterms:W3CDTF">2025-07-31T08:42:04Z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